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notesSlides/notesSlide2.xml" ContentType="application/vnd.openxmlformats-officedocument.presentationml.notesSlide+xml"/>
  <Default Extension="svg" ContentType="image/svg+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15.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Layouts/slideLayout22.xml" ContentType="application/vnd.openxmlformats-officedocument.presentationml.slideLayout+xml"/>
  <Override PartName="/ppt/slideLayouts/slideLayout24.xml" ContentType="application/vnd.openxmlformats-officedocument.presentationml.slideLayout+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20.xml" ContentType="application/vnd.openxmlformats-officedocument.presentationml.slideLayout+xml"/>
  <Override PartName="/docProps/custom.xml" ContentType="application/vnd.openxmlformats-officedocument.custom-properties+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Masters/slideMaster2.xml" ContentType="application/vnd.openxmlformats-officedocument.presentationml.slideMaster+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Layouts/slideLayout3.xml" ContentType="application/vnd.openxmlformats-officedocument.presentationml.slideLayout+xml"/>
  <Override PartName="/ppt/slideLayouts/slideLayout16.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slideLayouts/slideLayout23.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Override PartName="/ppt/slideLayouts/slideLayout21.xml" ContentType="application/vnd.openxmlformats-officedocument.presentationml.slideLayout+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Lst>
  <p:notesMasterIdLst>
    <p:notesMasterId r:id="rId44"/>
  </p:notesMasterIdLst>
  <p:sldIdLst>
    <p:sldId id="256" r:id="rId3"/>
    <p:sldId id="257" r:id="rId4"/>
    <p:sldId id="258" r:id="rId5"/>
    <p:sldId id="259" r:id="rId6"/>
    <p:sldId id="304" r:id="rId7"/>
    <p:sldId id="305" r:id="rId8"/>
    <p:sldId id="306" r:id="rId9"/>
    <p:sldId id="307" r:id="rId10"/>
    <p:sldId id="309" r:id="rId11"/>
    <p:sldId id="310" r:id="rId12"/>
    <p:sldId id="312" r:id="rId13"/>
    <p:sldId id="317" r:id="rId14"/>
    <p:sldId id="318" r:id="rId15"/>
    <p:sldId id="313" r:id="rId16"/>
    <p:sldId id="314" r:id="rId17"/>
    <p:sldId id="320" r:id="rId18"/>
    <p:sldId id="325" r:id="rId19"/>
    <p:sldId id="321" r:id="rId20"/>
    <p:sldId id="322" r:id="rId21"/>
    <p:sldId id="319" r:id="rId22"/>
    <p:sldId id="323" r:id="rId23"/>
    <p:sldId id="329" r:id="rId24"/>
    <p:sldId id="332" r:id="rId25"/>
    <p:sldId id="331" r:id="rId26"/>
    <p:sldId id="302" r:id="rId27"/>
    <p:sldId id="333" r:id="rId28"/>
    <p:sldId id="303" r:id="rId29"/>
    <p:sldId id="340" r:id="rId30"/>
    <p:sldId id="341" r:id="rId31"/>
    <p:sldId id="342" r:id="rId32"/>
    <p:sldId id="334" r:id="rId33"/>
    <p:sldId id="335" r:id="rId34"/>
    <p:sldId id="336" r:id="rId35"/>
    <p:sldId id="337" r:id="rId36"/>
    <p:sldId id="338" r:id="rId37"/>
    <p:sldId id="339" r:id="rId38"/>
    <p:sldId id="343" r:id="rId39"/>
    <p:sldId id="344" r:id="rId40"/>
    <p:sldId id="264" r:id="rId41"/>
    <p:sldId id="265" r:id="rId42"/>
    <p:sldId id="266" r:id="rId43"/>
  </p:sldIdLst>
  <p:sldSz cx="12192000" cy="6858000"/>
  <p:notesSz cx="7559675" cy="106918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 xmlns:p14="http://schemas.microsoft.com/office/powerpoint/2010/main">
          <a:srgbClr val="FF0000"/>
        </p14:laserClr>
      </p:ext>
      <p:ext uri="{2FDB2607-1784-4EEB-B798-7EB5836EED8A}">
        <p14:showMediaCtrls xmlns="" xmlns:p14="http://schemas.microsoft.com/office/powerpoint/2010/main" val="1"/>
      </p:ext>
    </p:extLst>
  </p:showPr>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110" autoAdjust="0"/>
  </p:normalViewPr>
  <p:slideViewPr>
    <p:cSldViewPr snapToGrid="0">
      <p:cViewPr varScale="1">
        <p:scale>
          <a:sx n="82" d="100"/>
          <a:sy n="82" d="100"/>
        </p:scale>
        <p:origin x="-691" y="-82"/>
      </p:cViewPr>
      <p:guideLst>
        <p:guide orient="horz" pos="2160"/>
        <p:guide pos="3840"/>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276600" cy="5349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4281488" y="0"/>
            <a:ext cx="3276600" cy="534988"/>
          </a:xfrm>
          <a:prstGeom prst="rect">
            <a:avLst/>
          </a:prstGeom>
        </p:spPr>
        <p:txBody>
          <a:bodyPr vert="horz" lIns="91440" tIns="45720" rIns="91440" bIns="45720" rtlCol="0"/>
          <a:lstStyle>
            <a:lvl1pPr algn="r">
              <a:defRPr sz="1200"/>
            </a:lvl1pPr>
          </a:lstStyle>
          <a:p>
            <a:fld id="{8B2702DB-D6AA-4204-AEFC-5DD6E321FF1D}" type="datetimeFigureOut">
              <a:rPr lang="en-US" smtClean="0"/>
              <a:pPr/>
              <a:t>3/17/2024</a:t>
            </a:fld>
            <a:endParaRPr lang="en-US"/>
          </a:p>
        </p:txBody>
      </p:sp>
      <p:sp>
        <p:nvSpPr>
          <p:cNvPr id="4" name="Slide Image Placeholder 3"/>
          <p:cNvSpPr>
            <a:spLocks noGrp="1" noRot="1" noChangeAspect="1"/>
          </p:cNvSpPr>
          <p:nvPr>
            <p:ph type="sldImg" idx="2"/>
          </p:nvPr>
        </p:nvSpPr>
        <p:spPr>
          <a:xfrm>
            <a:off x="215900" y="801688"/>
            <a:ext cx="7127875" cy="401002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55650" y="5078413"/>
            <a:ext cx="6048375" cy="481171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10155238"/>
            <a:ext cx="3276600" cy="5349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4281488" y="10155238"/>
            <a:ext cx="3276600" cy="534987"/>
          </a:xfrm>
          <a:prstGeom prst="rect">
            <a:avLst/>
          </a:prstGeom>
        </p:spPr>
        <p:txBody>
          <a:bodyPr vert="horz" lIns="91440" tIns="45720" rIns="91440" bIns="45720" rtlCol="0" anchor="b"/>
          <a:lstStyle>
            <a:lvl1pPr algn="r">
              <a:defRPr sz="1200"/>
            </a:lvl1pPr>
          </a:lstStyle>
          <a:p>
            <a:fld id="{1BCE813A-42D5-4682-AA9A-246D1B9033F0}"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BCE813A-42D5-4682-AA9A-246D1B9033F0}" type="slidenum">
              <a:rPr lang="en-US" smtClean="0"/>
              <a:pPr/>
              <a:t>3</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BCE813A-42D5-4682-AA9A-246D1B9033F0}" type="slidenum">
              <a:rPr lang="en-US" smtClean="0"/>
              <a:pPr/>
              <a:t>22</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BCE813A-42D5-4682-AA9A-246D1B9033F0}" type="slidenum">
              <a:rPr lang="en-US" smtClean="0"/>
              <a:pPr/>
              <a:t>24</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BCE813A-42D5-4682-AA9A-246D1B9033F0}" type="slidenum">
              <a:rPr lang="en-US" smtClean="0"/>
              <a:pPr/>
              <a:t>26</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BCE813A-42D5-4682-AA9A-246D1B9033F0}" type="slidenum">
              <a:rPr lang="en-US" smtClean="0"/>
              <a:pPr/>
              <a:t>14</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BCE813A-42D5-4682-AA9A-246D1B9033F0}" type="slidenum">
              <a:rPr lang="en-US" smtClean="0"/>
              <a:pPr/>
              <a:t>15</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BCE813A-42D5-4682-AA9A-246D1B9033F0}" type="slidenum">
              <a:rPr lang="en-US" smtClean="0"/>
              <a:pPr/>
              <a:t>16</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BCE813A-42D5-4682-AA9A-246D1B9033F0}" type="slidenum">
              <a:rPr lang="en-US" smtClean="0"/>
              <a:pPr/>
              <a:t>17</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BCE813A-42D5-4682-AA9A-246D1B9033F0}" type="slidenum">
              <a:rPr lang="en-US" smtClean="0"/>
              <a:pPr/>
              <a:t>18</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BCE813A-42D5-4682-AA9A-246D1B9033F0}" type="slidenum">
              <a:rPr lang="en-US" smtClean="0"/>
              <a:pPr/>
              <a:t>19</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BCE813A-42D5-4682-AA9A-246D1B9033F0}" type="slidenum">
              <a:rPr lang="en-US" smtClean="0"/>
              <a:pPr/>
              <a:t>20</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BCE813A-42D5-4682-AA9A-246D1B9033F0}" type="slidenum">
              <a:rPr lang="en-US" smtClean="0"/>
              <a:pPr/>
              <a:t>21</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8" name="PlaceHolder 1"/>
          <p:cNvSpPr>
            <a:spLocks noGrp="1"/>
          </p:cNvSpPr>
          <p:nvPr>
            <p:ph type="title"/>
          </p:nvPr>
        </p:nvSpPr>
        <p:spPr>
          <a:xfrm>
            <a:off x="0" y="232920"/>
            <a:ext cx="12191760" cy="71460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29" name="PlaceHolder 2"/>
          <p:cNvSpPr>
            <a:spLocks noGrp="1"/>
          </p:cNvSpPr>
          <p:nvPr>
            <p:ph/>
          </p:nvPr>
        </p:nvSpPr>
        <p:spPr>
          <a:xfrm>
            <a:off x="199440" y="1097280"/>
            <a:ext cx="11778840" cy="2572920"/>
          </a:xfrm>
          <a:prstGeom prst="rect">
            <a:avLst/>
          </a:prstGeom>
          <a:noFill/>
          <a:ln w="0">
            <a:noFill/>
          </a:ln>
        </p:spPr>
        <p:txBody>
          <a:bodyPr lIns="0" tIns="0" rIns="0" bIns="0" anchor="t">
            <a:normAutofit/>
          </a:bodyPr>
          <a:lstStyle/>
          <a:p>
            <a:pPr algn="just">
              <a:spcBef>
                <a:spcPts val="1417"/>
              </a:spcBef>
            </a:pPr>
            <a:endParaRPr lang="en-US" sz="2800" b="0" strike="noStrike" spc="-1">
              <a:solidFill>
                <a:srgbClr val="000000"/>
              </a:solidFill>
              <a:latin typeface="Times New Roman"/>
            </a:endParaRPr>
          </a:p>
        </p:txBody>
      </p:sp>
      <p:sp>
        <p:nvSpPr>
          <p:cNvPr id="30" name="PlaceHolder 3"/>
          <p:cNvSpPr>
            <a:spLocks noGrp="1"/>
          </p:cNvSpPr>
          <p:nvPr>
            <p:ph/>
          </p:nvPr>
        </p:nvSpPr>
        <p:spPr>
          <a:xfrm>
            <a:off x="199440" y="3915000"/>
            <a:ext cx="11778840" cy="2572920"/>
          </a:xfrm>
          <a:prstGeom prst="rect">
            <a:avLst/>
          </a:prstGeom>
          <a:noFill/>
          <a:ln w="0">
            <a:noFill/>
          </a:ln>
        </p:spPr>
        <p:txBody>
          <a:bodyPr lIns="0" tIns="0" rIns="0" bIns="0" anchor="t">
            <a:normAutofit/>
          </a:bodyPr>
          <a:lstStyle/>
          <a:p>
            <a:pPr algn="just">
              <a:spcBef>
                <a:spcPts val="1417"/>
              </a:spcBef>
            </a:pPr>
            <a:endParaRPr lang="en-US" sz="2800" b="0" strike="noStrike" spc="-1">
              <a:solidFill>
                <a:srgbClr val="000000"/>
              </a:solidFill>
              <a:latin typeface="Times New Roman"/>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0" y="232920"/>
            <a:ext cx="12191760" cy="71460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32" name="PlaceHolder 2"/>
          <p:cNvSpPr>
            <a:spLocks noGrp="1"/>
          </p:cNvSpPr>
          <p:nvPr>
            <p:ph/>
          </p:nvPr>
        </p:nvSpPr>
        <p:spPr>
          <a:xfrm>
            <a:off x="199440" y="1097280"/>
            <a:ext cx="5747760" cy="2572920"/>
          </a:xfrm>
          <a:prstGeom prst="rect">
            <a:avLst/>
          </a:prstGeom>
          <a:noFill/>
          <a:ln w="0">
            <a:noFill/>
          </a:ln>
        </p:spPr>
        <p:txBody>
          <a:bodyPr lIns="0" tIns="0" rIns="0" bIns="0" anchor="t">
            <a:normAutofit/>
          </a:bodyPr>
          <a:lstStyle/>
          <a:p>
            <a:pPr algn="just">
              <a:spcBef>
                <a:spcPts val="1417"/>
              </a:spcBef>
            </a:pPr>
            <a:endParaRPr lang="en-US" sz="2800" b="0" strike="noStrike" spc="-1">
              <a:solidFill>
                <a:srgbClr val="000000"/>
              </a:solidFill>
              <a:latin typeface="Times New Roman"/>
            </a:endParaRPr>
          </a:p>
        </p:txBody>
      </p:sp>
      <p:sp>
        <p:nvSpPr>
          <p:cNvPr id="33" name="PlaceHolder 3"/>
          <p:cNvSpPr>
            <a:spLocks noGrp="1"/>
          </p:cNvSpPr>
          <p:nvPr>
            <p:ph/>
          </p:nvPr>
        </p:nvSpPr>
        <p:spPr>
          <a:xfrm>
            <a:off x="6234840" y="1097280"/>
            <a:ext cx="5747760" cy="2572920"/>
          </a:xfrm>
          <a:prstGeom prst="rect">
            <a:avLst/>
          </a:prstGeom>
          <a:noFill/>
          <a:ln w="0">
            <a:noFill/>
          </a:ln>
        </p:spPr>
        <p:txBody>
          <a:bodyPr lIns="0" tIns="0" rIns="0" bIns="0" anchor="t">
            <a:normAutofit/>
          </a:bodyPr>
          <a:lstStyle/>
          <a:p>
            <a:pPr algn="just">
              <a:spcBef>
                <a:spcPts val="1417"/>
              </a:spcBef>
            </a:pPr>
            <a:endParaRPr lang="en-US" sz="2800" b="0" strike="noStrike" spc="-1">
              <a:solidFill>
                <a:srgbClr val="000000"/>
              </a:solidFill>
              <a:latin typeface="Times New Roman"/>
            </a:endParaRPr>
          </a:p>
        </p:txBody>
      </p:sp>
      <p:sp>
        <p:nvSpPr>
          <p:cNvPr id="34" name="PlaceHolder 4"/>
          <p:cNvSpPr>
            <a:spLocks noGrp="1"/>
          </p:cNvSpPr>
          <p:nvPr>
            <p:ph/>
          </p:nvPr>
        </p:nvSpPr>
        <p:spPr>
          <a:xfrm>
            <a:off x="199440" y="3915000"/>
            <a:ext cx="5747760" cy="2572920"/>
          </a:xfrm>
          <a:prstGeom prst="rect">
            <a:avLst/>
          </a:prstGeom>
          <a:noFill/>
          <a:ln w="0">
            <a:noFill/>
          </a:ln>
        </p:spPr>
        <p:txBody>
          <a:bodyPr lIns="0" tIns="0" rIns="0" bIns="0" anchor="t">
            <a:normAutofit/>
          </a:bodyPr>
          <a:lstStyle/>
          <a:p>
            <a:pPr algn="just">
              <a:spcBef>
                <a:spcPts val="1417"/>
              </a:spcBef>
            </a:pPr>
            <a:endParaRPr lang="en-US" sz="2800" b="0" strike="noStrike" spc="-1">
              <a:solidFill>
                <a:srgbClr val="000000"/>
              </a:solidFill>
              <a:latin typeface="Times New Roman"/>
            </a:endParaRPr>
          </a:p>
        </p:txBody>
      </p:sp>
      <p:sp>
        <p:nvSpPr>
          <p:cNvPr id="35" name="PlaceHolder 5"/>
          <p:cNvSpPr>
            <a:spLocks noGrp="1"/>
          </p:cNvSpPr>
          <p:nvPr>
            <p:ph/>
          </p:nvPr>
        </p:nvSpPr>
        <p:spPr>
          <a:xfrm>
            <a:off x="6234840" y="3915000"/>
            <a:ext cx="5747760" cy="2572920"/>
          </a:xfrm>
          <a:prstGeom prst="rect">
            <a:avLst/>
          </a:prstGeom>
          <a:noFill/>
          <a:ln w="0">
            <a:noFill/>
          </a:ln>
        </p:spPr>
        <p:txBody>
          <a:bodyPr lIns="0" tIns="0" rIns="0" bIns="0" anchor="t">
            <a:normAutofit/>
          </a:bodyPr>
          <a:lstStyle/>
          <a:p>
            <a:pPr algn="just">
              <a:spcBef>
                <a:spcPts val="1417"/>
              </a:spcBef>
            </a:pPr>
            <a:endParaRPr lang="en-US" sz="2800" b="0" strike="noStrike" spc="-1">
              <a:solidFill>
                <a:srgbClr val="000000"/>
              </a:solidFill>
              <a:latin typeface="Times New Roman"/>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6" name="PlaceHolder 1"/>
          <p:cNvSpPr>
            <a:spLocks noGrp="1"/>
          </p:cNvSpPr>
          <p:nvPr>
            <p:ph type="title"/>
          </p:nvPr>
        </p:nvSpPr>
        <p:spPr>
          <a:xfrm>
            <a:off x="0" y="232920"/>
            <a:ext cx="12191760" cy="71460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37" name="PlaceHolder 2"/>
          <p:cNvSpPr>
            <a:spLocks noGrp="1"/>
          </p:cNvSpPr>
          <p:nvPr>
            <p:ph/>
          </p:nvPr>
        </p:nvSpPr>
        <p:spPr>
          <a:xfrm>
            <a:off x="199440" y="1097280"/>
            <a:ext cx="3792600" cy="2572920"/>
          </a:xfrm>
          <a:prstGeom prst="rect">
            <a:avLst/>
          </a:prstGeom>
          <a:noFill/>
          <a:ln w="0">
            <a:noFill/>
          </a:ln>
        </p:spPr>
        <p:txBody>
          <a:bodyPr lIns="0" tIns="0" rIns="0" bIns="0" anchor="t">
            <a:normAutofit/>
          </a:bodyPr>
          <a:lstStyle/>
          <a:p>
            <a:pPr algn="just">
              <a:spcBef>
                <a:spcPts val="1417"/>
              </a:spcBef>
            </a:pPr>
            <a:endParaRPr lang="en-US" sz="2800" b="0" strike="noStrike" spc="-1">
              <a:solidFill>
                <a:srgbClr val="000000"/>
              </a:solidFill>
              <a:latin typeface="Times New Roman"/>
            </a:endParaRPr>
          </a:p>
        </p:txBody>
      </p:sp>
      <p:sp>
        <p:nvSpPr>
          <p:cNvPr id="38" name="PlaceHolder 3"/>
          <p:cNvSpPr>
            <a:spLocks noGrp="1"/>
          </p:cNvSpPr>
          <p:nvPr>
            <p:ph/>
          </p:nvPr>
        </p:nvSpPr>
        <p:spPr>
          <a:xfrm>
            <a:off x="4182120" y="1097280"/>
            <a:ext cx="3792600" cy="2572920"/>
          </a:xfrm>
          <a:prstGeom prst="rect">
            <a:avLst/>
          </a:prstGeom>
          <a:noFill/>
          <a:ln w="0">
            <a:noFill/>
          </a:ln>
        </p:spPr>
        <p:txBody>
          <a:bodyPr lIns="0" tIns="0" rIns="0" bIns="0" anchor="t">
            <a:normAutofit/>
          </a:bodyPr>
          <a:lstStyle/>
          <a:p>
            <a:pPr algn="just">
              <a:spcBef>
                <a:spcPts val="1417"/>
              </a:spcBef>
            </a:pPr>
            <a:endParaRPr lang="en-US" sz="2800" b="0" strike="noStrike" spc="-1">
              <a:solidFill>
                <a:srgbClr val="000000"/>
              </a:solidFill>
              <a:latin typeface="Times New Roman"/>
            </a:endParaRPr>
          </a:p>
        </p:txBody>
      </p:sp>
      <p:sp>
        <p:nvSpPr>
          <p:cNvPr id="39" name="PlaceHolder 4"/>
          <p:cNvSpPr>
            <a:spLocks noGrp="1"/>
          </p:cNvSpPr>
          <p:nvPr>
            <p:ph/>
          </p:nvPr>
        </p:nvSpPr>
        <p:spPr>
          <a:xfrm>
            <a:off x="8164800" y="1097280"/>
            <a:ext cx="3792600" cy="2572920"/>
          </a:xfrm>
          <a:prstGeom prst="rect">
            <a:avLst/>
          </a:prstGeom>
          <a:noFill/>
          <a:ln w="0">
            <a:noFill/>
          </a:ln>
        </p:spPr>
        <p:txBody>
          <a:bodyPr lIns="0" tIns="0" rIns="0" bIns="0" anchor="t">
            <a:normAutofit/>
          </a:bodyPr>
          <a:lstStyle/>
          <a:p>
            <a:pPr algn="just">
              <a:spcBef>
                <a:spcPts val="1417"/>
              </a:spcBef>
            </a:pPr>
            <a:endParaRPr lang="en-US" sz="2800" b="0" strike="noStrike" spc="-1">
              <a:solidFill>
                <a:srgbClr val="000000"/>
              </a:solidFill>
              <a:latin typeface="Times New Roman"/>
            </a:endParaRPr>
          </a:p>
        </p:txBody>
      </p:sp>
      <p:sp>
        <p:nvSpPr>
          <p:cNvPr id="40" name="PlaceHolder 5"/>
          <p:cNvSpPr>
            <a:spLocks noGrp="1"/>
          </p:cNvSpPr>
          <p:nvPr>
            <p:ph/>
          </p:nvPr>
        </p:nvSpPr>
        <p:spPr>
          <a:xfrm>
            <a:off x="199440" y="3915000"/>
            <a:ext cx="3792600" cy="2572920"/>
          </a:xfrm>
          <a:prstGeom prst="rect">
            <a:avLst/>
          </a:prstGeom>
          <a:noFill/>
          <a:ln w="0">
            <a:noFill/>
          </a:ln>
        </p:spPr>
        <p:txBody>
          <a:bodyPr lIns="0" tIns="0" rIns="0" bIns="0" anchor="t">
            <a:normAutofit/>
          </a:bodyPr>
          <a:lstStyle/>
          <a:p>
            <a:pPr algn="just">
              <a:spcBef>
                <a:spcPts val="1417"/>
              </a:spcBef>
            </a:pPr>
            <a:endParaRPr lang="en-US" sz="2800" b="0" strike="noStrike" spc="-1">
              <a:solidFill>
                <a:srgbClr val="000000"/>
              </a:solidFill>
              <a:latin typeface="Times New Roman"/>
            </a:endParaRPr>
          </a:p>
        </p:txBody>
      </p:sp>
      <p:sp>
        <p:nvSpPr>
          <p:cNvPr id="41" name="PlaceHolder 6"/>
          <p:cNvSpPr>
            <a:spLocks noGrp="1"/>
          </p:cNvSpPr>
          <p:nvPr>
            <p:ph/>
          </p:nvPr>
        </p:nvSpPr>
        <p:spPr>
          <a:xfrm>
            <a:off x="4182120" y="3915000"/>
            <a:ext cx="3792600" cy="2572920"/>
          </a:xfrm>
          <a:prstGeom prst="rect">
            <a:avLst/>
          </a:prstGeom>
          <a:noFill/>
          <a:ln w="0">
            <a:noFill/>
          </a:ln>
        </p:spPr>
        <p:txBody>
          <a:bodyPr lIns="0" tIns="0" rIns="0" bIns="0" anchor="t">
            <a:normAutofit/>
          </a:bodyPr>
          <a:lstStyle/>
          <a:p>
            <a:pPr algn="just">
              <a:spcBef>
                <a:spcPts val="1417"/>
              </a:spcBef>
            </a:pPr>
            <a:endParaRPr lang="en-US" sz="2800" b="0" strike="noStrike" spc="-1">
              <a:solidFill>
                <a:srgbClr val="000000"/>
              </a:solidFill>
              <a:latin typeface="Times New Roman"/>
            </a:endParaRPr>
          </a:p>
        </p:txBody>
      </p:sp>
      <p:sp>
        <p:nvSpPr>
          <p:cNvPr id="42" name="PlaceHolder 7"/>
          <p:cNvSpPr>
            <a:spLocks noGrp="1"/>
          </p:cNvSpPr>
          <p:nvPr>
            <p:ph/>
          </p:nvPr>
        </p:nvSpPr>
        <p:spPr>
          <a:xfrm>
            <a:off x="8164800" y="3915000"/>
            <a:ext cx="3792600" cy="2572920"/>
          </a:xfrm>
          <a:prstGeom prst="rect">
            <a:avLst/>
          </a:prstGeom>
          <a:noFill/>
          <a:ln w="0">
            <a:noFill/>
          </a:ln>
        </p:spPr>
        <p:txBody>
          <a:bodyPr lIns="0" tIns="0" rIns="0" bIns="0" anchor="t">
            <a:normAutofit/>
          </a:bodyPr>
          <a:lstStyle/>
          <a:p>
            <a:pPr algn="just">
              <a:spcBef>
                <a:spcPts val="1417"/>
              </a:spcBef>
            </a:pPr>
            <a:endParaRPr lang="en-US" sz="2800" b="0" strike="noStrike" spc="-1">
              <a:solidFill>
                <a:srgbClr val="000000"/>
              </a:solidFill>
              <a:latin typeface="Times New Roman"/>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1" name="PlaceHolder 1"/>
          <p:cNvSpPr>
            <a:spLocks noGrp="1"/>
          </p:cNvSpPr>
          <p:nvPr>
            <p:ph type="title"/>
          </p:nvPr>
        </p:nvSpPr>
        <p:spPr>
          <a:xfrm>
            <a:off x="0" y="232920"/>
            <a:ext cx="12191760" cy="71460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52" name="PlaceHolder 2"/>
          <p:cNvSpPr>
            <a:spLocks noGrp="1"/>
          </p:cNvSpPr>
          <p:nvPr>
            <p:ph type="subTitle"/>
          </p:nvPr>
        </p:nvSpPr>
        <p:spPr>
          <a:xfrm>
            <a:off x="199440" y="1097280"/>
            <a:ext cx="11778840" cy="5394600"/>
          </a:xfrm>
          <a:prstGeom prst="rect">
            <a:avLst/>
          </a:prstGeom>
          <a:noFill/>
          <a:ln w="0">
            <a:noFill/>
          </a:ln>
        </p:spPr>
        <p:txBody>
          <a:bodyPr lIns="0" tIns="0" rIns="0" bIns="0" anchor="ctr">
            <a:noAutofit/>
          </a:bodyPr>
          <a:lstStyle/>
          <a:p>
            <a:pPr algn="ctr"/>
            <a:endParaRPr lang="en-IN" sz="3200" b="0" strike="noStrike" spc="-1">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0" y="232920"/>
            <a:ext cx="12191760" cy="71460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54" name="PlaceHolder 2"/>
          <p:cNvSpPr>
            <a:spLocks noGrp="1"/>
          </p:cNvSpPr>
          <p:nvPr>
            <p:ph/>
          </p:nvPr>
        </p:nvSpPr>
        <p:spPr>
          <a:xfrm>
            <a:off x="199440" y="1097280"/>
            <a:ext cx="11778840" cy="5394600"/>
          </a:xfrm>
          <a:prstGeom prst="rect">
            <a:avLst/>
          </a:prstGeom>
          <a:noFill/>
          <a:ln w="0">
            <a:noFill/>
          </a:ln>
        </p:spPr>
        <p:txBody>
          <a:bodyPr lIns="0" tIns="0" rIns="0" bIns="0" anchor="t">
            <a:normAutofit/>
          </a:bodyPr>
          <a:lstStyle/>
          <a:p>
            <a:pPr algn="just">
              <a:spcBef>
                <a:spcPts val="1417"/>
              </a:spcBef>
            </a:pPr>
            <a:endParaRPr lang="en-US" sz="2800" b="0" strike="noStrike" spc="-1">
              <a:solidFill>
                <a:srgbClr val="000000"/>
              </a:solidFill>
              <a:latin typeface="Times New Roman"/>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0" y="232920"/>
            <a:ext cx="12191760" cy="71460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56" name="PlaceHolder 2"/>
          <p:cNvSpPr>
            <a:spLocks noGrp="1"/>
          </p:cNvSpPr>
          <p:nvPr>
            <p:ph/>
          </p:nvPr>
        </p:nvSpPr>
        <p:spPr>
          <a:xfrm>
            <a:off x="199440" y="1097280"/>
            <a:ext cx="5747760" cy="5394600"/>
          </a:xfrm>
          <a:prstGeom prst="rect">
            <a:avLst/>
          </a:prstGeom>
          <a:noFill/>
          <a:ln w="0">
            <a:noFill/>
          </a:ln>
        </p:spPr>
        <p:txBody>
          <a:bodyPr lIns="0" tIns="0" rIns="0" bIns="0" anchor="t">
            <a:normAutofit/>
          </a:bodyPr>
          <a:lstStyle/>
          <a:p>
            <a:pPr algn="just">
              <a:spcBef>
                <a:spcPts val="1417"/>
              </a:spcBef>
            </a:pPr>
            <a:endParaRPr lang="en-US" sz="2800" b="0" strike="noStrike" spc="-1">
              <a:solidFill>
                <a:srgbClr val="000000"/>
              </a:solidFill>
              <a:latin typeface="Times New Roman"/>
            </a:endParaRPr>
          </a:p>
        </p:txBody>
      </p:sp>
      <p:sp>
        <p:nvSpPr>
          <p:cNvPr id="57" name="PlaceHolder 3"/>
          <p:cNvSpPr>
            <a:spLocks noGrp="1"/>
          </p:cNvSpPr>
          <p:nvPr>
            <p:ph/>
          </p:nvPr>
        </p:nvSpPr>
        <p:spPr>
          <a:xfrm>
            <a:off x="6234840" y="1097280"/>
            <a:ext cx="5747760" cy="5394600"/>
          </a:xfrm>
          <a:prstGeom prst="rect">
            <a:avLst/>
          </a:prstGeom>
          <a:noFill/>
          <a:ln w="0">
            <a:noFill/>
          </a:ln>
        </p:spPr>
        <p:txBody>
          <a:bodyPr lIns="0" tIns="0" rIns="0" bIns="0" anchor="t">
            <a:normAutofit/>
          </a:bodyPr>
          <a:lstStyle/>
          <a:p>
            <a:pPr algn="just">
              <a:spcBef>
                <a:spcPts val="1417"/>
              </a:spcBef>
            </a:pPr>
            <a:endParaRPr lang="en-US" sz="2800" b="0" strike="noStrike" spc="-1">
              <a:solidFill>
                <a:srgbClr val="000000"/>
              </a:solidFill>
              <a:latin typeface="Times New Roman"/>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58" name="PlaceHolder 1"/>
          <p:cNvSpPr>
            <a:spLocks noGrp="1"/>
          </p:cNvSpPr>
          <p:nvPr>
            <p:ph type="title"/>
          </p:nvPr>
        </p:nvSpPr>
        <p:spPr>
          <a:xfrm>
            <a:off x="0" y="232920"/>
            <a:ext cx="12191760" cy="71460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9" name="PlaceHolder 1"/>
          <p:cNvSpPr>
            <a:spLocks noGrp="1"/>
          </p:cNvSpPr>
          <p:nvPr>
            <p:ph type="subTitle"/>
          </p:nvPr>
        </p:nvSpPr>
        <p:spPr>
          <a:xfrm>
            <a:off x="0" y="232920"/>
            <a:ext cx="12191760" cy="3313800"/>
          </a:xfrm>
          <a:prstGeom prst="rect">
            <a:avLst/>
          </a:prstGeom>
          <a:noFill/>
          <a:ln w="0">
            <a:noFill/>
          </a:ln>
        </p:spPr>
        <p:txBody>
          <a:bodyPr lIns="0" tIns="0" rIns="0" bIns="0" anchor="ctr">
            <a:noAutofit/>
          </a:bodyPr>
          <a:lstStyle/>
          <a:p>
            <a:pPr algn="ctr"/>
            <a:endParaRPr lang="en-IN" sz="3200" b="0" strike="noStrike" spc="-1">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60" name="PlaceHolder 1"/>
          <p:cNvSpPr>
            <a:spLocks noGrp="1"/>
          </p:cNvSpPr>
          <p:nvPr>
            <p:ph type="title"/>
          </p:nvPr>
        </p:nvSpPr>
        <p:spPr>
          <a:xfrm>
            <a:off x="0" y="232920"/>
            <a:ext cx="12191760" cy="71460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61" name="PlaceHolder 2"/>
          <p:cNvSpPr>
            <a:spLocks noGrp="1"/>
          </p:cNvSpPr>
          <p:nvPr>
            <p:ph/>
          </p:nvPr>
        </p:nvSpPr>
        <p:spPr>
          <a:xfrm>
            <a:off x="199440" y="1097280"/>
            <a:ext cx="5747760" cy="2572920"/>
          </a:xfrm>
          <a:prstGeom prst="rect">
            <a:avLst/>
          </a:prstGeom>
          <a:noFill/>
          <a:ln w="0">
            <a:noFill/>
          </a:ln>
        </p:spPr>
        <p:txBody>
          <a:bodyPr lIns="0" tIns="0" rIns="0" bIns="0" anchor="t">
            <a:normAutofit/>
          </a:bodyPr>
          <a:lstStyle/>
          <a:p>
            <a:pPr algn="just">
              <a:spcBef>
                <a:spcPts val="1417"/>
              </a:spcBef>
            </a:pPr>
            <a:endParaRPr lang="en-US" sz="2800" b="0" strike="noStrike" spc="-1">
              <a:solidFill>
                <a:srgbClr val="000000"/>
              </a:solidFill>
              <a:latin typeface="Times New Roman"/>
            </a:endParaRPr>
          </a:p>
        </p:txBody>
      </p:sp>
      <p:sp>
        <p:nvSpPr>
          <p:cNvPr id="62" name="PlaceHolder 3"/>
          <p:cNvSpPr>
            <a:spLocks noGrp="1"/>
          </p:cNvSpPr>
          <p:nvPr>
            <p:ph/>
          </p:nvPr>
        </p:nvSpPr>
        <p:spPr>
          <a:xfrm>
            <a:off x="6234840" y="1097280"/>
            <a:ext cx="5747760" cy="5394600"/>
          </a:xfrm>
          <a:prstGeom prst="rect">
            <a:avLst/>
          </a:prstGeom>
          <a:noFill/>
          <a:ln w="0">
            <a:noFill/>
          </a:ln>
        </p:spPr>
        <p:txBody>
          <a:bodyPr lIns="0" tIns="0" rIns="0" bIns="0" anchor="t">
            <a:normAutofit/>
          </a:bodyPr>
          <a:lstStyle/>
          <a:p>
            <a:pPr algn="just">
              <a:spcBef>
                <a:spcPts val="1417"/>
              </a:spcBef>
            </a:pPr>
            <a:endParaRPr lang="en-US" sz="2800" b="0" strike="noStrike" spc="-1">
              <a:solidFill>
                <a:srgbClr val="000000"/>
              </a:solidFill>
              <a:latin typeface="Times New Roman"/>
            </a:endParaRPr>
          </a:p>
        </p:txBody>
      </p:sp>
      <p:sp>
        <p:nvSpPr>
          <p:cNvPr id="63" name="PlaceHolder 4"/>
          <p:cNvSpPr>
            <a:spLocks noGrp="1"/>
          </p:cNvSpPr>
          <p:nvPr>
            <p:ph/>
          </p:nvPr>
        </p:nvSpPr>
        <p:spPr>
          <a:xfrm>
            <a:off x="199440" y="3915000"/>
            <a:ext cx="5747760" cy="2572920"/>
          </a:xfrm>
          <a:prstGeom prst="rect">
            <a:avLst/>
          </a:prstGeom>
          <a:noFill/>
          <a:ln w="0">
            <a:noFill/>
          </a:ln>
        </p:spPr>
        <p:txBody>
          <a:bodyPr lIns="0" tIns="0" rIns="0" bIns="0" anchor="t">
            <a:normAutofit/>
          </a:bodyPr>
          <a:lstStyle/>
          <a:p>
            <a:pPr algn="just">
              <a:spcBef>
                <a:spcPts val="1417"/>
              </a:spcBef>
            </a:pPr>
            <a:endParaRPr lang="en-US" sz="2800" b="0" strike="noStrike" spc="-1">
              <a:solidFill>
                <a:srgbClr val="000000"/>
              </a:solidFill>
              <a:latin typeface="Times New Roman"/>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7" name="PlaceHolder 1"/>
          <p:cNvSpPr>
            <a:spLocks noGrp="1"/>
          </p:cNvSpPr>
          <p:nvPr>
            <p:ph type="title"/>
          </p:nvPr>
        </p:nvSpPr>
        <p:spPr>
          <a:xfrm>
            <a:off x="0" y="232920"/>
            <a:ext cx="12191760" cy="71460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8" name="PlaceHolder 2"/>
          <p:cNvSpPr>
            <a:spLocks noGrp="1"/>
          </p:cNvSpPr>
          <p:nvPr>
            <p:ph type="subTitle"/>
          </p:nvPr>
        </p:nvSpPr>
        <p:spPr>
          <a:xfrm>
            <a:off x="199440" y="1097280"/>
            <a:ext cx="11778840" cy="5394600"/>
          </a:xfrm>
          <a:prstGeom prst="rect">
            <a:avLst/>
          </a:prstGeom>
          <a:noFill/>
          <a:ln w="0">
            <a:noFill/>
          </a:ln>
        </p:spPr>
        <p:txBody>
          <a:bodyPr lIns="0" tIns="0" rIns="0" bIns="0" anchor="ctr">
            <a:noAutofit/>
          </a:bodyPr>
          <a:lstStyle/>
          <a:p>
            <a:pPr algn="ctr"/>
            <a:endParaRPr lang="en-IN" sz="3200" b="0" strike="noStrike" spc="-1">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0" y="232920"/>
            <a:ext cx="12191760" cy="71460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65" name="PlaceHolder 2"/>
          <p:cNvSpPr>
            <a:spLocks noGrp="1"/>
          </p:cNvSpPr>
          <p:nvPr>
            <p:ph/>
          </p:nvPr>
        </p:nvSpPr>
        <p:spPr>
          <a:xfrm>
            <a:off x="199440" y="1097280"/>
            <a:ext cx="5747760" cy="5394600"/>
          </a:xfrm>
          <a:prstGeom prst="rect">
            <a:avLst/>
          </a:prstGeom>
          <a:noFill/>
          <a:ln w="0">
            <a:noFill/>
          </a:ln>
        </p:spPr>
        <p:txBody>
          <a:bodyPr lIns="0" tIns="0" rIns="0" bIns="0" anchor="t">
            <a:normAutofit/>
          </a:bodyPr>
          <a:lstStyle/>
          <a:p>
            <a:pPr algn="just">
              <a:spcBef>
                <a:spcPts val="1417"/>
              </a:spcBef>
            </a:pPr>
            <a:endParaRPr lang="en-US" sz="2800" b="0" strike="noStrike" spc="-1">
              <a:solidFill>
                <a:srgbClr val="000000"/>
              </a:solidFill>
              <a:latin typeface="Times New Roman"/>
            </a:endParaRPr>
          </a:p>
        </p:txBody>
      </p:sp>
      <p:sp>
        <p:nvSpPr>
          <p:cNvPr id="66" name="PlaceHolder 3"/>
          <p:cNvSpPr>
            <a:spLocks noGrp="1"/>
          </p:cNvSpPr>
          <p:nvPr>
            <p:ph/>
          </p:nvPr>
        </p:nvSpPr>
        <p:spPr>
          <a:xfrm>
            <a:off x="6234840" y="1097280"/>
            <a:ext cx="5747760" cy="2572920"/>
          </a:xfrm>
          <a:prstGeom prst="rect">
            <a:avLst/>
          </a:prstGeom>
          <a:noFill/>
          <a:ln w="0">
            <a:noFill/>
          </a:ln>
        </p:spPr>
        <p:txBody>
          <a:bodyPr lIns="0" tIns="0" rIns="0" bIns="0" anchor="t">
            <a:normAutofit/>
          </a:bodyPr>
          <a:lstStyle/>
          <a:p>
            <a:pPr algn="just">
              <a:spcBef>
                <a:spcPts val="1417"/>
              </a:spcBef>
            </a:pPr>
            <a:endParaRPr lang="en-US" sz="2800" b="0" strike="noStrike" spc="-1">
              <a:solidFill>
                <a:srgbClr val="000000"/>
              </a:solidFill>
              <a:latin typeface="Times New Roman"/>
            </a:endParaRPr>
          </a:p>
        </p:txBody>
      </p:sp>
      <p:sp>
        <p:nvSpPr>
          <p:cNvPr id="67" name="PlaceHolder 4"/>
          <p:cNvSpPr>
            <a:spLocks noGrp="1"/>
          </p:cNvSpPr>
          <p:nvPr>
            <p:ph/>
          </p:nvPr>
        </p:nvSpPr>
        <p:spPr>
          <a:xfrm>
            <a:off x="6234840" y="3915000"/>
            <a:ext cx="5747760" cy="2572920"/>
          </a:xfrm>
          <a:prstGeom prst="rect">
            <a:avLst/>
          </a:prstGeom>
          <a:noFill/>
          <a:ln w="0">
            <a:noFill/>
          </a:ln>
        </p:spPr>
        <p:txBody>
          <a:bodyPr lIns="0" tIns="0" rIns="0" bIns="0" anchor="t">
            <a:normAutofit/>
          </a:bodyPr>
          <a:lstStyle/>
          <a:p>
            <a:pPr algn="just">
              <a:spcBef>
                <a:spcPts val="1417"/>
              </a:spcBef>
            </a:pPr>
            <a:endParaRPr lang="en-US" sz="2800" b="0" strike="noStrike" spc="-1">
              <a:solidFill>
                <a:srgbClr val="000000"/>
              </a:solidFill>
              <a:latin typeface="Times New Roman"/>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68" name="PlaceHolder 1"/>
          <p:cNvSpPr>
            <a:spLocks noGrp="1"/>
          </p:cNvSpPr>
          <p:nvPr>
            <p:ph type="title"/>
          </p:nvPr>
        </p:nvSpPr>
        <p:spPr>
          <a:xfrm>
            <a:off x="0" y="232920"/>
            <a:ext cx="12191760" cy="71460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69" name="PlaceHolder 2"/>
          <p:cNvSpPr>
            <a:spLocks noGrp="1"/>
          </p:cNvSpPr>
          <p:nvPr>
            <p:ph/>
          </p:nvPr>
        </p:nvSpPr>
        <p:spPr>
          <a:xfrm>
            <a:off x="199440" y="1097280"/>
            <a:ext cx="5747760" cy="2572920"/>
          </a:xfrm>
          <a:prstGeom prst="rect">
            <a:avLst/>
          </a:prstGeom>
          <a:noFill/>
          <a:ln w="0">
            <a:noFill/>
          </a:ln>
        </p:spPr>
        <p:txBody>
          <a:bodyPr lIns="0" tIns="0" rIns="0" bIns="0" anchor="t">
            <a:normAutofit/>
          </a:bodyPr>
          <a:lstStyle/>
          <a:p>
            <a:pPr algn="just">
              <a:spcBef>
                <a:spcPts val="1417"/>
              </a:spcBef>
            </a:pPr>
            <a:endParaRPr lang="en-US" sz="2800" b="0" strike="noStrike" spc="-1">
              <a:solidFill>
                <a:srgbClr val="000000"/>
              </a:solidFill>
              <a:latin typeface="Times New Roman"/>
            </a:endParaRPr>
          </a:p>
        </p:txBody>
      </p:sp>
      <p:sp>
        <p:nvSpPr>
          <p:cNvPr id="70" name="PlaceHolder 3"/>
          <p:cNvSpPr>
            <a:spLocks noGrp="1"/>
          </p:cNvSpPr>
          <p:nvPr>
            <p:ph/>
          </p:nvPr>
        </p:nvSpPr>
        <p:spPr>
          <a:xfrm>
            <a:off x="6234840" y="1097280"/>
            <a:ext cx="5747760" cy="2572920"/>
          </a:xfrm>
          <a:prstGeom prst="rect">
            <a:avLst/>
          </a:prstGeom>
          <a:noFill/>
          <a:ln w="0">
            <a:noFill/>
          </a:ln>
        </p:spPr>
        <p:txBody>
          <a:bodyPr lIns="0" tIns="0" rIns="0" bIns="0" anchor="t">
            <a:normAutofit/>
          </a:bodyPr>
          <a:lstStyle/>
          <a:p>
            <a:pPr algn="just">
              <a:spcBef>
                <a:spcPts val="1417"/>
              </a:spcBef>
            </a:pPr>
            <a:endParaRPr lang="en-US" sz="2800" b="0" strike="noStrike" spc="-1">
              <a:solidFill>
                <a:srgbClr val="000000"/>
              </a:solidFill>
              <a:latin typeface="Times New Roman"/>
            </a:endParaRPr>
          </a:p>
        </p:txBody>
      </p:sp>
      <p:sp>
        <p:nvSpPr>
          <p:cNvPr id="71" name="PlaceHolder 4"/>
          <p:cNvSpPr>
            <a:spLocks noGrp="1"/>
          </p:cNvSpPr>
          <p:nvPr>
            <p:ph/>
          </p:nvPr>
        </p:nvSpPr>
        <p:spPr>
          <a:xfrm>
            <a:off x="199440" y="3915000"/>
            <a:ext cx="11778840" cy="2572920"/>
          </a:xfrm>
          <a:prstGeom prst="rect">
            <a:avLst/>
          </a:prstGeom>
          <a:noFill/>
          <a:ln w="0">
            <a:noFill/>
          </a:ln>
        </p:spPr>
        <p:txBody>
          <a:bodyPr lIns="0" tIns="0" rIns="0" bIns="0" anchor="t">
            <a:normAutofit/>
          </a:bodyPr>
          <a:lstStyle/>
          <a:p>
            <a:pPr algn="just">
              <a:spcBef>
                <a:spcPts val="1417"/>
              </a:spcBef>
            </a:pPr>
            <a:endParaRPr lang="en-US" sz="2800" b="0" strike="noStrike" spc="-1">
              <a:solidFill>
                <a:srgbClr val="000000"/>
              </a:solidFill>
              <a:latin typeface="Times New Roman"/>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72" name="PlaceHolder 1"/>
          <p:cNvSpPr>
            <a:spLocks noGrp="1"/>
          </p:cNvSpPr>
          <p:nvPr>
            <p:ph type="title"/>
          </p:nvPr>
        </p:nvSpPr>
        <p:spPr>
          <a:xfrm>
            <a:off x="0" y="232920"/>
            <a:ext cx="12191760" cy="71460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73" name="PlaceHolder 2"/>
          <p:cNvSpPr>
            <a:spLocks noGrp="1"/>
          </p:cNvSpPr>
          <p:nvPr>
            <p:ph/>
          </p:nvPr>
        </p:nvSpPr>
        <p:spPr>
          <a:xfrm>
            <a:off x="199440" y="1097280"/>
            <a:ext cx="11778840" cy="2572920"/>
          </a:xfrm>
          <a:prstGeom prst="rect">
            <a:avLst/>
          </a:prstGeom>
          <a:noFill/>
          <a:ln w="0">
            <a:noFill/>
          </a:ln>
        </p:spPr>
        <p:txBody>
          <a:bodyPr lIns="0" tIns="0" rIns="0" bIns="0" anchor="t">
            <a:normAutofit/>
          </a:bodyPr>
          <a:lstStyle/>
          <a:p>
            <a:pPr algn="just">
              <a:spcBef>
                <a:spcPts val="1417"/>
              </a:spcBef>
            </a:pPr>
            <a:endParaRPr lang="en-US" sz="2800" b="0" strike="noStrike" spc="-1">
              <a:solidFill>
                <a:srgbClr val="000000"/>
              </a:solidFill>
              <a:latin typeface="Times New Roman"/>
            </a:endParaRPr>
          </a:p>
        </p:txBody>
      </p:sp>
      <p:sp>
        <p:nvSpPr>
          <p:cNvPr id="74" name="PlaceHolder 3"/>
          <p:cNvSpPr>
            <a:spLocks noGrp="1"/>
          </p:cNvSpPr>
          <p:nvPr>
            <p:ph/>
          </p:nvPr>
        </p:nvSpPr>
        <p:spPr>
          <a:xfrm>
            <a:off x="199440" y="3915000"/>
            <a:ext cx="11778840" cy="2572920"/>
          </a:xfrm>
          <a:prstGeom prst="rect">
            <a:avLst/>
          </a:prstGeom>
          <a:noFill/>
          <a:ln w="0">
            <a:noFill/>
          </a:ln>
        </p:spPr>
        <p:txBody>
          <a:bodyPr lIns="0" tIns="0" rIns="0" bIns="0" anchor="t">
            <a:normAutofit/>
          </a:bodyPr>
          <a:lstStyle/>
          <a:p>
            <a:pPr algn="just">
              <a:spcBef>
                <a:spcPts val="1417"/>
              </a:spcBef>
            </a:pPr>
            <a:endParaRPr lang="en-US" sz="2800" b="0" strike="noStrike" spc="-1">
              <a:solidFill>
                <a:srgbClr val="000000"/>
              </a:solidFill>
              <a:latin typeface="Times New Roman"/>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0" y="232920"/>
            <a:ext cx="12191760" cy="71460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76" name="PlaceHolder 2"/>
          <p:cNvSpPr>
            <a:spLocks noGrp="1"/>
          </p:cNvSpPr>
          <p:nvPr>
            <p:ph/>
          </p:nvPr>
        </p:nvSpPr>
        <p:spPr>
          <a:xfrm>
            <a:off x="199440" y="1097280"/>
            <a:ext cx="5747760" cy="2572920"/>
          </a:xfrm>
          <a:prstGeom prst="rect">
            <a:avLst/>
          </a:prstGeom>
          <a:noFill/>
          <a:ln w="0">
            <a:noFill/>
          </a:ln>
        </p:spPr>
        <p:txBody>
          <a:bodyPr lIns="0" tIns="0" rIns="0" bIns="0" anchor="t">
            <a:normAutofit/>
          </a:bodyPr>
          <a:lstStyle/>
          <a:p>
            <a:pPr algn="just">
              <a:spcBef>
                <a:spcPts val="1417"/>
              </a:spcBef>
            </a:pPr>
            <a:endParaRPr lang="en-US" sz="2800" b="0" strike="noStrike" spc="-1">
              <a:solidFill>
                <a:srgbClr val="000000"/>
              </a:solidFill>
              <a:latin typeface="Times New Roman"/>
            </a:endParaRPr>
          </a:p>
        </p:txBody>
      </p:sp>
      <p:sp>
        <p:nvSpPr>
          <p:cNvPr id="77" name="PlaceHolder 3"/>
          <p:cNvSpPr>
            <a:spLocks noGrp="1"/>
          </p:cNvSpPr>
          <p:nvPr>
            <p:ph/>
          </p:nvPr>
        </p:nvSpPr>
        <p:spPr>
          <a:xfrm>
            <a:off x="6234840" y="1097280"/>
            <a:ext cx="5747760" cy="2572920"/>
          </a:xfrm>
          <a:prstGeom prst="rect">
            <a:avLst/>
          </a:prstGeom>
          <a:noFill/>
          <a:ln w="0">
            <a:noFill/>
          </a:ln>
        </p:spPr>
        <p:txBody>
          <a:bodyPr lIns="0" tIns="0" rIns="0" bIns="0" anchor="t">
            <a:normAutofit/>
          </a:bodyPr>
          <a:lstStyle/>
          <a:p>
            <a:pPr algn="just">
              <a:spcBef>
                <a:spcPts val="1417"/>
              </a:spcBef>
            </a:pPr>
            <a:endParaRPr lang="en-US" sz="2800" b="0" strike="noStrike" spc="-1">
              <a:solidFill>
                <a:srgbClr val="000000"/>
              </a:solidFill>
              <a:latin typeface="Times New Roman"/>
            </a:endParaRPr>
          </a:p>
        </p:txBody>
      </p:sp>
      <p:sp>
        <p:nvSpPr>
          <p:cNvPr id="78" name="PlaceHolder 4"/>
          <p:cNvSpPr>
            <a:spLocks noGrp="1"/>
          </p:cNvSpPr>
          <p:nvPr>
            <p:ph/>
          </p:nvPr>
        </p:nvSpPr>
        <p:spPr>
          <a:xfrm>
            <a:off x="199440" y="3915000"/>
            <a:ext cx="5747760" cy="2572920"/>
          </a:xfrm>
          <a:prstGeom prst="rect">
            <a:avLst/>
          </a:prstGeom>
          <a:noFill/>
          <a:ln w="0">
            <a:noFill/>
          </a:ln>
        </p:spPr>
        <p:txBody>
          <a:bodyPr lIns="0" tIns="0" rIns="0" bIns="0" anchor="t">
            <a:normAutofit/>
          </a:bodyPr>
          <a:lstStyle/>
          <a:p>
            <a:pPr algn="just">
              <a:spcBef>
                <a:spcPts val="1417"/>
              </a:spcBef>
            </a:pPr>
            <a:endParaRPr lang="en-US" sz="2800" b="0" strike="noStrike" spc="-1">
              <a:solidFill>
                <a:srgbClr val="000000"/>
              </a:solidFill>
              <a:latin typeface="Times New Roman"/>
            </a:endParaRPr>
          </a:p>
        </p:txBody>
      </p:sp>
      <p:sp>
        <p:nvSpPr>
          <p:cNvPr id="79" name="PlaceHolder 5"/>
          <p:cNvSpPr>
            <a:spLocks noGrp="1"/>
          </p:cNvSpPr>
          <p:nvPr>
            <p:ph/>
          </p:nvPr>
        </p:nvSpPr>
        <p:spPr>
          <a:xfrm>
            <a:off x="6234840" y="3915000"/>
            <a:ext cx="5747760" cy="2572920"/>
          </a:xfrm>
          <a:prstGeom prst="rect">
            <a:avLst/>
          </a:prstGeom>
          <a:noFill/>
          <a:ln w="0">
            <a:noFill/>
          </a:ln>
        </p:spPr>
        <p:txBody>
          <a:bodyPr lIns="0" tIns="0" rIns="0" bIns="0" anchor="t">
            <a:normAutofit/>
          </a:bodyPr>
          <a:lstStyle/>
          <a:p>
            <a:pPr algn="just">
              <a:spcBef>
                <a:spcPts val="1417"/>
              </a:spcBef>
            </a:pPr>
            <a:endParaRPr lang="en-US" sz="2800" b="0" strike="noStrike" spc="-1">
              <a:solidFill>
                <a:srgbClr val="000000"/>
              </a:solidFill>
              <a:latin typeface="Times New Roman"/>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80" name="PlaceHolder 1"/>
          <p:cNvSpPr>
            <a:spLocks noGrp="1"/>
          </p:cNvSpPr>
          <p:nvPr>
            <p:ph type="title"/>
          </p:nvPr>
        </p:nvSpPr>
        <p:spPr>
          <a:xfrm>
            <a:off x="0" y="232920"/>
            <a:ext cx="12191760" cy="71460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81" name="PlaceHolder 2"/>
          <p:cNvSpPr>
            <a:spLocks noGrp="1"/>
          </p:cNvSpPr>
          <p:nvPr>
            <p:ph/>
          </p:nvPr>
        </p:nvSpPr>
        <p:spPr>
          <a:xfrm>
            <a:off x="199440" y="1097280"/>
            <a:ext cx="3792600" cy="2572920"/>
          </a:xfrm>
          <a:prstGeom prst="rect">
            <a:avLst/>
          </a:prstGeom>
          <a:noFill/>
          <a:ln w="0">
            <a:noFill/>
          </a:ln>
        </p:spPr>
        <p:txBody>
          <a:bodyPr lIns="0" tIns="0" rIns="0" bIns="0" anchor="t">
            <a:normAutofit/>
          </a:bodyPr>
          <a:lstStyle/>
          <a:p>
            <a:pPr algn="just">
              <a:spcBef>
                <a:spcPts val="1417"/>
              </a:spcBef>
            </a:pPr>
            <a:endParaRPr lang="en-US" sz="2800" b="0" strike="noStrike" spc="-1">
              <a:solidFill>
                <a:srgbClr val="000000"/>
              </a:solidFill>
              <a:latin typeface="Times New Roman"/>
            </a:endParaRPr>
          </a:p>
        </p:txBody>
      </p:sp>
      <p:sp>
        <p:nvSpPr>
          <p:cNvPr id="82" name="PlaceHolder 3"/>
          <p:cNvSpPr>
            <a:spLocks noGrp="1"/>
          </p:cNvSpPr>
          <p:nvPr>
            <p:ph/>
          </p:nvPr>
        </p:nvSpPr>
        <p:spPr>
          <a:xfrm>
            <a:off x="4182120" y="1097280"/>
            <a:ext cx="3792600" cy="2572920"/>
          </a:xfrm>
          <a:prstGeom prst="rect">
            <a:avLst/>
          </a:prstGeom>
          <a:noFill/>
          <a:ln w="0">
            <a:noFill/>
          </a:ln>
        </p:spPr>
        <p:txBody>
          <a:bodyPr lIns="0" tIns="0" rIns="0" bIns="0" anchor="t">
            <a:normAutofit/>
          </a:bodyPr>
          <a:lstStyle/>
          <a:p>
            <a:pPr algn="just">
              <a:spcBef>
                <a:spcPts val="1417"/>
              </a:spcBef>
            </a:pPr>
            <a:endParaRPr lang="en-US" sz="2800" b="0" strike="noStrike" spc="-1">
              <a:solidFill>
                <a:srgbClr val="000000"/>
              </a:solidFill>
              <a:latin typeface="Times New Roman"/>
            </a:endParaRPr>
          </a:p>
        </p:txBody>
      </p:sp>
      <p:sp>
        <p:nvSpPr>
          <p:cNvPr id="83" name="PlaceHolder 4"/>
          <p:cNvSpPr>
            <a:spLocks noGrp="1"/>
          </p:cNvSpPr>
          <p:nvPr>
            <p:ph/>
          </p:nvPr>
        </p:nvSpPr>
        <p:spPr>
          <a:xfrm>
            <a:off x="8164800" y="1097280"/>
            <a:ext cx="3792600" cy="2572920"/>
          </a:xfrm>
          <a:prstGeom prst="rect">
            <a:avLst/>
          </a:prstGeom>
          <a:noFill/>
          <a:ln w="0">
            <a:noFill/>
          </a:ln>
        </p:spPr>
        <p:txBody>
          <a:bodyPr lIns="0" tIns="0" rIns="0" bIns="0" anchor="t">
            <a:normAutofit/>
          </a:bodyPr>
          <a:lstStyle/>
          <a:p>
            <a:pPr algn="just">
              <a:spcBef>
                <a:spcPts val="1417"/>
              </a:spcBef>
            </a:pPr>
            <a:endParaRPr lang="en-US" sz="2800" b="0" strike="noStrike" spc="-1">
              <a:solidFill>
                <a:srgbClr val="000000"/>
              </a:solidFill>
              <a:latin typeface="Times New Roman"/>
            </a:endParaRPr>
          </a:p>
        </p:txBody>
      </p:sp>
      <p:sp>
        <p:nvSpPr>
          <p:cNvPr id="84" name="PlaceHolder 5"/>
          <p:cNvSpPr>
            <a:spLocks noGrp="1"/>
          </p:cNvSpPr>
          <p:nvPr>
            <p:ph/>
          </p:nvPr>
        </p:nvSpPr>
        <p:spPr>
          <a:xfrm>
            <a:off x="199440" y="3915000"/>
            <a:ext cx="3792600" cy="2572920"/>
          </a:xfrm>
          <a:prstGeom prst="rect">
            <a:avLst/>
          </a:prstGeom>
          <a:noFill/>
          <a:ln w="0">
            <a:noFill/>
          </a:ln>
        </p:spPr>
        <p:txBody>
          <a:bodyPr lIns="0" tIns="0" rIns="0" bIns="0" anchor="t">
            <a:normAutofit/>
          </a:bodyPr>
          <a:lstStyle/>
          <a:p>
            <a:pPr algn="just">
              <a:spcBef>
                <a:spcPts val="1417"/>
              </a:spcBef>
            </a:pPr>
            <a:endParaRPr lang="en-US" sz="2800" b="0" strike="noStrike" spc="-1">
              <a:solidFill>
                <a:srgbClr val="000000"/>
              </a:solidFill>
              <a:latin typeface="Times New Roman"/>
            </a:endParaRPr>
          </a:p>
        </p:txBody>
      </p:sp>
      <p:sp>
        <p:nvSpPr>
          <p:cNvPr id="85" name="PlaceHolder 6"/>
          <p:cNvSpPr>
            <a:spLocks noGrp="1"/>
          </p:cNvSpPr>
          <p:nvPr>
            <p:ph/>
          </p:nvPr>
        </p:nvSpPr>
        <p:spPr>
          <a:xfrm>
            <a:off x="4182120" y="3915000"/>
            <a:ext cx="3792600" cy="2572920"/>
          </a:xfrm>
          <a:prstGeom prst="rect">
            <a:avLst/>
          </a:prstGeom>
          <a:noFill/>
          <a:ln w="0">
            <a:noFill/>
          </a:ln>
        </p:spPr>
        <p:txBody>
          <a:bodyPr lIns="0" tIns="0" rIns="0" bIns="0" anchor="t">
            <a:normAutofit/>
          </a:bodyPr>
          <a:lstStyle/>
          <a:p>
            <a:pPr algn="just">
              <a:spcBef>
                <a:spcPts val="1417"/>
              </a:spcBef>
            </a:pPr>
            <a:endParaRPr lang="en-US" sz="2800" b="0" strike="noStrike" spc="-1">
              <a:solidFill>
                <a:srgbClr val="000000"/>
              </a:solidFill>
              <a:latin typeface="Times New Roman"/>
            </a:endParaRPr>
          </a:p>
        </p:txBody>
      </p:sp>
      <p:sp>
        <p:nvSpPr>
          <p:cNvPr id="86" name="PlaceHolder 7"/>
          <p:cNvSpPr>
            <a:spLocks noGrp="1"/>
          </p:cNvSpPr>
          <p:nvPr>
            <p:ph/>
          </p:nvPr>
        </p:nvSpPr>
        <p:spPr>
          <a:xfrm>
            <a:off x="8164800" y="3915000"/>
            <a:ext cx="3792600" cy="2572920"/>
          </a:xfrm>
          <a:prstGeom prst="rect">
            <a:avLst/>
          </a:prstGeom>
          <a:noFill/>
          <a:ln w="0">
            <a:noFill/>
          </a:ln>
        </p:spPr>
        <p:txBody>
          <a:bodyPr lIns="0" tIns="0" rIns="0" bIns="0" anchor="t">
            <a:normAutofit/>
          </a:bodyPr>
          <a:lstStyle/>
          <a:p>
            <a:pPr algn="just">
              <a:spcBef>
                <a:spcPts val="1417"/>
              </a:spcBef>
            </a:pPr>
            <a:endParaRPr lang="en-US" sz="2800" b="0" strike="noStrike" spc="-1">
              <a:solidFill>
                <a:srgbClr val="000000"/>
              </a:solidFill>
              <a:latin typeface="Times New Roman"/>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0" y="232920"/>
            <a:ext cx="12191760" cy="71460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10" name="PlaceHolder 2"/>
          <p:cNvSpPr>
            <a:spLocks noGrp="1"/>
          </p:cNvSpPr>
          <p:nvPr>
            <p:ph/>
          </p:nvPr>
        </p:nvSpPr>
        <p:spPr>
          <a:xfrm>
            <a:off x="199440" y="1097280"/>
            <a:ext cx="11778840" cy="5394600"/>
          </a:xfrm>
          <a:prstGeom prst="rect">
            <a:avLst/>
          </a:prstGeom>
          <a:noFill/>
          <a:ln w="0">
            <a:noFill/>
          </a:ln>
        </p:spPr>
        <p:txBody>
          <a:bodyPr lIns="0" tIns="0" rIns="0" bIns="0" anchor="t">
            <a:normAutofit/>
          </a:bodyPr>
          <a:lstStyle/>
          <a:p>
            <a:pPr algn="just">
              <a:spcBef>
                <a:spcPts val="1417"/>
              </a:spcBef>
            </a:pPr>
            <a:endParaRPr lang="en-US" sz="2800" b="0" strike="noStrike" spc="-1">
              <a:solidFill>
                <a:srgbClr val="000000"/>
              </a:solidFill>
              <a:latin typeface="Times New Roman"/>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0" y="232920"/>
            <a:ext cx="12191760" cy="71460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12" name="PlaceHolder 2"/>
          <p:cNvSpPr>
            <a:spLocks noGrp="1"/>
          </p:cNvSpPr>
          <p:nvPr>
            <p:ph/>
          </p:nvPr>
        </p:nvSpPr>
        <p:spPr>
          <a:xfrm>
            <a:off x="199440" y="1097280"/>
            <a:ext cx="5747760" cy="5394600"/>
          </a:xfrm>
          <a:prstGeom prst="rect">
            <a:avLst/>
          </a:prstGeom>
          <a:noFill/>
          <a:ln w="0">
            <a:noFill/>
          </a:ln>
        </p:spPr>
        <p:txBody>
          <a:bodyPr lIns="0" tIns="0" rIns="0" bIns="0" anchor="t">
            <a:normAutofit/>
          </a:bodyPr>
          <a:lstStyle/>
          <a:p>
            <a:pPr algn="just">
              <a:spcBef>
                <a:spcPts val="1417"/>
              </a:spcBef>
            </a:pPr>
            <a:endParaRPr lang="en-US" sz="2800" b="0" strike="noStrike" spc="-1">
              <a:solidFill>
                <a:srgbClr val="000000"/>
              </a:solidFill>
              <a:latin typeface="Times New Roman"/>
            </a:endParaRPr>
          </a:p>
        </p:txBody>
      </p:sp>
      <p:sp>
        <p:nvSpPr>
          <p:cNvPr id="13" name="PlaceHolder 3"/>
          <p:cNvSpPr>
            <a:spLocks noGrp="1"/>
          </p:cNvSpPr>
          <p:nvPr>
            <p:ph/>
          </p:nvPr>
        </p:nvSpPr>
        <p:spPr>
          <a:xfrm>
            <a:off x="6234840" y="1097280"/>
            <a:ext cx="5747760" cy="5394600"/>
          </a:xfrm>
          <a:prstGeom prst="rect">
            <a:avLst/>
          </a:prstGeom>
          <a:noFill/>
          <a:ln w="0">
            <a:noFill/>
          </a:ln>
        </p:spPr>
        <p:txBody>
          <a:bodyPr lIns="0" tIns="0" rIns="0" bIns="0" anchor="t">
            <a:normAutofit/>
          </a:bodyPr>
          <a:lstStyle/>
          <a:p>
            <a:pPr algn="just">
              <a:spcBef>
                <a:spcPts val="1417"/>
              </a:spcBef>
            </a:pPr>
            <a:endParaRPr lang="en-US" sz="2800" b="0" strike="noStrike" spc="-1">
              <a:solidFill>
                <a:srgbClr val="000000"/>
              </a:solidFill>
              <a:latin typeface="Times New Roman"/>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4" name="PlaceHolder 1"/>
          <p:cNvSpPr>
            <a:spLocks noGrp="1"/>
          </p:cNvSpPr>
          <p:nvPr>
            <p:ph type="title"/>
          </p:nvPr>
        </p:nvSpPr>
        <p:spPr>
          <a:xfrm>
            <a:off x="0" y="232920"/>
            <a:ext cx="12191760" cy="71460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5" name="PlaceHolder 1"/>
          <p:cNvSpPr>
            <a:spLocks noGrp="1"/>
          </p:cNvSpPr>
          <p:nvPr>
            <p:ph type="subTitle"/>
          </p:nvPr>
        </p:nvSpPr>
        <p:spPr>
          <a:xfrm>
            <a:off x="0" y="232920"/>
            <a:ext cx="12191760" cy="3313800"/>
          </a:xfrm>
          <a:prstGeom prst="rect">
            <a:avLst/>
          </a:prstGeom>
          <a:noFill/>
          <a:ln w="0">
            <a:noFill/>
          </a:ln>
        </p:spPr>
        <p:txBody>
          <a:bodyPr lIns="0" tIns="0" rIns="0" bIns="0" anchor="ctr">
            <a:noAutofit/>
          </a:bodyPr>
          <a:lstStyle/>
          <a:p>
            <a:pPr algn="ctr"/>
            <a:endParaRPr lang="en-IN" sz="3200" b="0" strike="noStrike" spc="-1">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6" name="PlaceHolder 1"/>
          <p:cNvSpPr>
            <a:spLocks noGrp="1"/>
          </p:cNvSpPr>
          <p:nvPr>
            <p:ph type="title"/>
          </p:nvPr>
        </p:nvSpPr>
        <p:spPr>
          <a:xfrm>
            <a:off x="0" y="232920"/>
            <a:ext cx="12191760" cy="71460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17" name="PlaceHolder 2"/>
          <p:cNvSpPr>
            <a:spLocks noGrp="1"/>
          </p:cNvSpPr>
          <p:nvPr>
            <p:ph/>
          </p:nvPr>
        </p:nvSpPr>
        <p:spPr>
          <a:xfrm>
            <a:off x="199440" y="1097280"/>
            <a:ext cx="5747760" cy="2572920"/>
          </a:xfrm>
          <a:prstGeom prst="rect">
            <a:avLst/>
          </a:prstGeom>
          <a:noFill/>
          <a:ln w="0">
            <a:noFill/>
          </a:ln>
        </p:spPr>
        <p:txBody>
          <a:bodyPr lIns="0" tIns="0" rIns="0" bIns="0" anchor="t">
            <a:normAutofit/>
          </a:bodyPr>
          <a:lstStyle/>
          <a:p>
            <a:pPr algn="just">
              <a:spcBef>
                <a:spcPts val="1417"/>
              </a:spcBef>
            </a:pPr>
            <a:endParaRPr lang="en-US" sz="2800" b="0" strike="noStrike" spc="-1">
              <a:solidFill>
                <a:srgbClr val="000000"/>
              </a:solidFill>
              <a:latin typeface="Times New Roman"/>
            </a:endParaRPr>
          </a:p>
        </p:txBody>
      </p:sp>
      <p:sp>
        <p:nvSpPr>
          <p:cNvPr id="18" name="PlaceHolder 3"/>
          <p:cNvSpPr>
            <a:spLocks noGrp="1"/>
          </p:cNvSpPr>
          <p:nvPr>
            <p:ph/>
          </p:nvPr>
        </p:nvSpPr>
        <p:spPr>
          <a:xfrm>
            <a:off x="6234840" y="1097280"/>
            <a:ext cx="5747760" cy="5394600"/>
          </a:xfrm>
          <a:prstGeom prst="rect">
            <a:avLst/>
          </a:prstGeom>
          <a:noFill/>
          <a:ln w="0">
            <a:noFill/>
          </a:ln>
        </p:spPr>
        <p:txBody>
          <a:bodyPr lIns="0" tIns="0" rIns="0" bIns="0" anchor="t">
            <a:normAutofit/>
          </a:bodyPr>
          <a:lstStyle/>
          <a:p>
            <a:pPr algn="just">
              <a:spcBef>
                <a:spcPts val="1417"/>
              </a:spcBef>
            </a:pPr>
            <a:endParaRPr lang="en-US" sz="2800" b="0" strike="noStrike" spc="-1">
              <a:solidFill>
                <a:srgbClr val="000000"/>
              </a:solidFill>
              <a:latin typeface="Times New Roman"/>
            </a:endParaRPr>
          </a:p>
        </p:txBody>
      </p:sp>
      <p:sp>
        <p:nvSpPr>
          <p:cNvPr id="19" name="PlaceHolder 4"/>
          <p:cNvSpPr>
            <a:spLocks noGrp="1"/>
          </p:cNvSpPr>
          <p:nvPr>
            <p:ph/>
          </p:nvPr>
        </p:nvSpPr>
        <p:spPr>
          <a:xfrm>
            <a:off x="199440" y="3915000"/>
            <a:ext cx="5747760" cy="2572920"/>
          </a:xfrm>
          <a:prstGeom prst="rect">
            <a:avLst/>
          </a:prstGeom>
          <a:noFill/>
          <a:ln w="0">
            <a:noFill/>
          </a:ln>
        </p:spPr>
        <p:txBody>
          <a:bodyPr lIns="0" tIns="0" rIns="0" bIns="0" anchor="t">
            <a:normAutofit/>
          </a:bodyPr>
          <a:lstStyle/>
          <a:p>
            <a:pPr algn="just">
              <a:spcBef>
                <a:spcPts val="1417"/>
              </a:spcBef>
            </a:pPr>
            <a:endParaRPr lang="en-US" sz="2800" b="0" strike="noStrike" spc="-1">
              <a:solidFill>
                <a:srgbClr val="000000"/>
              </a:solidFill>
              <a:latin typeface="Times New Roman"/>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0" name="PlaceHolder 1"/>
          <p:cNvSpPr>
            <a:spLocks noGrp="1"/>
          </p:cNvSpPr>
          <p:nvPr>
            <p:ph type="title"/>
          </p:nvPr>
        </p:nvSpPr>
        <p:spPr>
          <a:xfrm>
            <a:off x="0" y="232920"/>
            <a:ext cx="12191760" cy="71460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21" name="PlaceHolder 2"/>
          <p:cNvSpPr>
            <a:spLocks noGrp="1"/>
          </p:cNvSpPr>
          <p:nvPr>
            <p:ph/>
          </p:nvPr>
        </p:nvSpPr>
        <p:spPr>
          <a:xfrm>
            <a:off x="199440" y="1097280"/>
            <a:ext cx="5747760" cy="5394600"/>
          </a:xfrm>
          <a:prstGeom prst="rect">
            <a:avLst/>
          </a:prstGeom>
          <a:noFill/>
          <a:ln w="0">
            <a:noFill/>
          </a:ln>
        </p:spPr>
        <p:txBody>
          <a:bodyPr lIns="0" tIns="0" rIns="0" bIns="0" anchor="t">
            <a:normAutofit/>
          </a:bodyPr>
          <a:lstStyle/>
          <a:p>
            <a:pPr algn="just">
              <a:spcBef>
                <a:spcPts val="1417"/>
              </a:spcBef>
            </a:pPr>
            <a:endParaRPr lang="en-US" sz="2800" b="0" strike="noStrike" spc="-1">
              <a:solidFill>
                <a:srgbClr val="000000"/>
              </a:solidFill>
              <a:latin typeface="Times New Roman"/>
            </a:endParaRPr>
          </a:p>
        </p:txBody>
      </p:sp>
      <p:sp>
        <p:nvSpPr>
          <p:cNvPr id="22" name="PlaceHolder 3"/>
          <p:cNvSpPr>
            <a:spLocks noGrp="1"/>
          </p:cNvSpPr>
          <p:nvPr>
            <p:ph/>
          </p:nvPr>
        </p:nvSpPr>
        <p:spPr>
          <a:xfrm>
            <a:off x="6234840" y="1097280"/>
            <a:ext cx="5747760" cy="2572920"/>
          </a:xfrm>
          <a:prstGeom prst="rect">
            <a:avLst/>
          </a:prstGeom>
          <a:noFill/>
          <a:ln w="0">
            <a:noFill/>
          </a:ln>
        </p:spPr>
        <p:txBody>
          <a:bodyPr lIns="0" tIns="0" rIns="0" bIns="0" anchor="t">
            <a:normAutofit/>
          </a:bodyPr>
          <a:lstStyle/>
          <a:p>
            <a:pPr algn="just">
              <a:spcBef>
                <a:spcPts val="1417"/>
              </a:spcBef>
            </a:pPr>
            <a:endParaRPr lang="en-US" sz="2800" b="0" strike="noStrike" spc="-1">
              <a:solidFill>
                <a:srgbClr val="000000"/>
              </a:solidFill>
              <a:latin typeface="Times New Roman"/>
            </a:endParaRPr>
          </a:p>
        </p:txBody>
      </p:sp>
      <p:sp>
        <p:nvSpPr>
          <p:cNvPr id="23" name="PlaceHolder 4"/>
          <p:cNvSpPr>
            <a:spLocks noGrp="1"/>
          </p:cNvSpPr>
          <p:nvPr>
            <p:ph/>
          </p:nvPr>
        </p:nvSpPr>
        <p:spPr>
          <a:xfrm>
            <a:off x="6234840" y="3915000"/>
            <a:ext cx="5747760" cy="2572920"/>
          </a:xfrm>
          <a:prstGeom prst="rect">
            <a:avLst/>
          </a:prstGeom>
          <a:noFill/>
          <a:ln w="0">
            <a:noFill/>
          </a:ln>
        </p:spPr>
        <p:txBody>
          <a:bodyPr lIns="0" tIns="0" rIns="0" bIns="0" anchor="t">
            <a:normAutofit/>
          </a:bodyPr>
          <a:lstStyle/>
          <a:p>
            <a:pPr algn="just">
              <a:spcBef>
                <a:spcPts val="1417"/>
              </a:spcBef>
            </a:pPr>
            <a:endParaRPr lang="en-US" sz="2800" b="0" strike="noStrike" spc="-1">
              <a:solidFill>
                <a:srgbClr val="000000"/>
              </a:solidFill>
              <a:latin typeface="Times New Roman"/>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4" name="PlaceHolder 1"/>
          <p:cNvSpPr>
            <a:spLocks noGrp="1"/>
          </p:cNvSpPr>
          <p:nvPr>
            <p:ph type="title"/>
          </p:nvPr>
        </p:nvSpPr>
        <p:spPr>
          <a:xfrm>
            <a:off x="0" y="232920"/>
            <a:ext cx="12191760" cy="71460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25" name="PlaceHolder 2"/>
          <p:cNvSpPr>
            <a:spLocks noGrp="1"/>
          </p:cNvSpPr>
          <p:nvPr>
            <p:ph/>
          </p:nvPr>
        </p:nvSpPr>
        <p:spPr>
          <a:xfrm>
            <a:off x="199440" y="1097280"/>
            <a:ext cx="5747760" cy="2572920"/>
          </a:xfrm>
          <a:prstGeom prst="rect">
            <a:avLst/>
          </a:prstGeom>
          <a:noFill/>
          <a:ln w="0">
            <a:noFill/>
          </a:ln>
        </p:spPr>
        <p:txBody>
          <a:bodyPr lIns="0" tIns="0" rIns="0" bIns="0" anchor="t">
            <a:normAutofit/>
          </a:bodyPr>
          <a:lstStyle/>
          <a:p>
            <a:pPr algn="just">
              <a:spcBef>
                <a:spcPts val="1417"/>
              </a:spcBef>
            </a:pPr>
            <a:endParaRPr lang="en-US" sz="2800" b="0" strike="noStrike" spc="-1">
              <a:solidFill>
                <a:srgbClr val="000000"/>
              </a:solidFill>
              <a:latin typeface="Times New Roman"/>
            </a:endParaRPr>
          </a:p>
        </p:txBody>
      </p:sp>
      <p:sp>
        <p:nvSpPr>
          <p:cNvPr id="26" name="PlaceHolder 3"/>
          <p:cNvSpPr>
            <a:spLocks noGrp="1"/>
          </p:cNvSpPr>
          <p:nvPr>
            <p:ph/>
          </p:nvPr>
        </p:nvSpPr>
        <p:spPr>
          <a:xfrm>
            <a:off x="6234840" y="1097280"/>
            <a:ext cx="5747760" cy="2572920"/>
          </a:xfrm>
          <a:prstGeom prst="rect">
            <a:avLst/>
          </a:prstGeom>
          <a:noFill/>
          <a:ln w="0">
            <a:noFill/>
          </a:ln>
        </p:spPr>
        <p:txBody>
          <a:bodyPr lIns="0" tIns="0" rIns="0" bIns="0" anchor="t">
            <a:normAutofit/>
          </a:bodyPr>
          <a:lstStyle/>
          <a:p>
            <a:pPr algn="just">
              <a:spcBef>
                <a:spcPts val="1417"/>
              </a:spcBef>
            </a:pPr>
            <a:endParaRPr lang="en-US" sz="2800" b="0" strike="noStrike" spc="-1">
              <a:solidFill>
                <a:srgbClr val="000000"/>
              </a:solidFill>
              <a:latin typeface="Times New Roman"/>
            </a:endParaRPr>
          </a:p>
        </p:txBody>
      </p:sp>
      <p:sp>
        <p:nvSpPr>
          <p:cNvPr id="27" name="PlaceHolder 4"/>
          <p:cNvSpPr>
            <a:spLocks noGrp="1"/>
          </p:cNvSpPr>
          <p:nvPr>
            <p:ph/>
          </p:nvPr>
        </p:nvSpPr>
        <p:spPr>
          <a:xfrm>
            <a:off x="199440" y="3915000"/>
            <a:ext cx="11778840" cy="2572920"/>
          </a:xfrm>
          <a:prstGeom prst="rect">
            <a:avLst/>
          </a:prstGeom>
          <a:noFill/>
          <a:ln w="0">
            <a:noFill/>
          </a:ln>
        </p:spPr>
        <p:txBody>
          <a:bodyPr lIns="0" tIns="0" rIns="0" bIns="0" anchor="t">
            <a:normAutofit/>
          </a:bodyPr>
          <a:lstStyle/>
          <a:p>
            <a:pPr algn="just">
              <a:spcBef>
                <a:spcPts val="1417"/>
              </a:spcBef>
            </a:pPr>
            <a:endParaRPr lang="en-US" sz="2800" b="0" strike="noStrike" spc="-1">
              <a:solidFill>
                <a:srgbClr val="000000"/>
              </a:solidFill>
              <a:latin typeface="Times New Roman"/>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Date Placeholder 3"/>
          <p:cNvSpPr/>
          <p:nvPr/>
        </p:nvSpPr>
        <p:spPr>
          <a:xfrm>
            <a:off x="777240" y="6634440"/>
            <a:ext cx="5781600" cy="220680"/>
          </a:xfrm>
          <a:prstGeom prst="rect">
            <a:avLst/>
          </a:prstGeom>
          <a:solidFill>
            <a:srgbClr val="002060"/>
          </a:solidFill>
          <a:ln w="0">
            <a:noFill/>
          </a:ln>
        </p:spPr>
        <p:style>
          <a:lnRef idx="0">
            <a:scrgbClr r="0" g="0" b="0"/>
          </a:lnRef>
          <a:fillRef idx="0">
            <a:scrgbClr r="0" g="0" b="0"/>
          </a:fillRef>
          <a:effectRef idx="0">
            <a:scrgbClr r="0" g="0" b="0"/>
          </a:effectRef>
          <a:fontRef idx="minor"/>
        </p:style>
      </p:sp>
      <p:sp>
        <p:nvSpPr>
          <p:cNvPr id="8" name="Date Placeholder 3"/>
          <p:cNvSpPr/>
          <p:nvPr/>
        </p:nvSpPr>
        <p:spPr>
          <a:xfrm>
            <a:off x="6559200" y="6634440"/>
            <a:ext cx="5194800" cy="220680"/>
          </a:xfrm>
          <a:prstGeom prst="rect">
            <a:avLst/>
          </a:prstGeom>
          <a:solidFill>
            <a:srgbClr val="008080"/>
          </a:solidFill>
          <a:ln w="0">
            <a:noFill/>
          </a:ln>
        </p:spPr>
        <p:style>
          <a:lnRef idx="0">
            <a:scrgbClr r="0" g="0" b="0"/>
          </a:lnRef>
          <a:fillRef idx="0">
            <a:scrgbClr r="0" g="0" b="0"/>
          </a:fillRef>
          <a:effectRef idx="0">
            <a:scrgbClr r="0" g="0" b="0"/>
          </a:effectRef>
          <a:fontRef idx="minor"/>
        </p:style>
      </p:sp>
      <p:sp>
        <p:nvSpPr>
          <p:cNvPr id="2" name="Date Placeholder 3"/>
          <p:cNvSpPr/>
          <p:nvPr/>
        </p:nvSpPr>
        <p:spPr>
          <a:xfrm>
            <a:off x="11754360" y="6636960"/>
            <a:ext cx="437400" cy="220680"/>
          </a:xfrm>
          <a:prstGeom prst="rect">
            <a:avLst/>
          </a:prstGeom>
          <a:solidFill>
            <a:schemeClr val="accent4"/>
          </a:solidFill>
          <a:ln w="0">
            <a:noFill/>
          </a:ln>
        </p:spPr>
        <p:style>
          <a:lnRef idx="0">
            <a:scrgbClr r="0" g="0" b="0"/>
          </a:lnRef>
          <a:fillRef idx="0">
            <a:scrgbClr r="0" g="0" b="0"/>
          </a:fillRef>
          <a:effectRef idx="0">
            <a:scrgbClr r="0" g="0" b="0"/>
          </a:effectRef>
          <a:fontRef idx="minor"/>
        </p:style>
      </p:sp>
      <p:sp>
        <p:nvSpPr>
          <p:cNvPr id="3" name="Date Placeholder 3"/>
          <p:cNvSpPr/>
          <p:nvPr/>
        </p:nvSpPr>
        <p:spPr>
          <a:xfrm>
            <a:off x="0" y="0"/>
            <a:ext cx="12191760" cy="232560"/>
          </a:xfrm>
          <a:prstGeom prst="rect">
            <a:avLst/>
          </a:prstGeom>
          <a:solidFill>
            <a:srgbClr val="006666"/>
          </a:solidFill>
          <a:ln w="0">
            <a:noFill/>
          </a:ln>
        </p:spPr>
        <p:style>
          <a:lnRef idx="0">
            <a:scrgbClr r="0" g="0" b="0"/>
          </a:lnRef>
          <a:fillRef idx="0">
            <a:scrgbClr r="0" g="0" b="0"/>
          </a:fillRef>
          <a:effectRef idx="0">
            <a:scrgbClr r="0" g="0" b="0"/>
          </a:effectRef>
          <a:fontRef idx="minor"/>
        </p:style>
      </p:sp>
      <p:sp>
        <p:nvSpPr>
          <p:cNvPr id="4" name="Date Placeholder 3"/>
          <p:cNvSpPr/>
          <p:nvPr/>
        </p:nvSpPr>
        <p:spPr>
          <a:xfrm>
            <a:off x="0" y="6634440"/>
            <a:ext cx="776880" cy="221040"/>
          </a:xfrm>
          <a:prstGeom prst="rect">
            <a:avLst/>
          </a:prstGeom>
          <a:solidFill>
            <a:schemeClr val="accent2">
              <a:lumMod val="75000"/>
            </a:schemeClr>
          </a:solidFill>
          <a:ln w="0">
            <a:noFill/>
          </a:ln>
        </p:spPr>
        <p:style>
          <a:lnRef idx="0">
            <a:scrgbClr r="0" g="0" b="0"/>
          </a:lnRef>
          <a:fillRef idx="0">
            <a:scrgbClr r="0" g="0" b="0"/>
          </a:fillRef>
          <a:effectRef idx="0">
            <a:scrgbClr r="0" g="0" b="0"/>
          </a:effectRef>
          <a:fontRef idx="minor"/>
        </p:style>
      </p:sp>
      <p:sp>
        <p:nvSpPr>
          <p:cNvPr id="5"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r>
              <a:rPr lang="en-US" sz="1800" b="0" strike="noStrike" spc="-1">
                <a:solidFill>
                  <a:srgbClr val="000000"/>
                </a:solidFill>
                <a:latin typeface="Calibri"/>
              </a:rPr>
              <a:t>Click to edit the title text format</a:t>
            </a:r>
          </a:p>
        </p:txBody>
      </p:sp>
      <p:sp>
        <p:nvSpPr>
          <p:cNvPr id="6" name="PlaceHolder 2"/>
          <p:cNvSpPr>
            <a:spLocks noGrp="1"/>
          </p:cNvSpPr>
          <p:nvPr>
            <p:ph type="body"/>
          </p:nvPr>
        </p:nvSpPr>
        <p:spPr>
          <a:xfrm>
            <a:off x="609480" y="1604520"/>
            <a:ext cx="10972440" cy="3977280"/>
          </a:xfrm>
          <a:prstGeom prst="rect">
            <a:avLst/>
          </a:prstGeom>
          <a:noFill/>
          <a:ln w="0">
            <a:noFill/>
          </a:ln>
        </p:spPr>
        <p:txBody>
          <a:bodyPr lIns="0" tIns="0" rIns="0" bIns="0" anchor="t">
            <a:normAutofit/>
          </a:bodyPr>
          <a:lstStyle/>
          <a:p>
            <a:pPr marL="432000" indent="-324000" algn="just">
              <a:spcBef>
                <a:spcPts val="1417"/>
              </a:spcBef>
              <a:buClr>
                <a:srgbClr val="000000"/>
              </a:buClr>
              <a:buSzPct val="45000"/>
              <a:buFont typeface="Wingdings" charset="2"/>
              <a:buChar char=""/>
            </a:pPr>
            <a:r>
              <a:rPr lang="en-US" sz="2800" b="0" strike="noStrike" spc="-1">
                <a:solidFill>
                  <a:srgbClr val="000000"/>
                </a:solidFill>
                <a:latin typeface="Times New Roman"/>
              </a:rPr>
              <a:t>Click to edit the outline text format</a:t>
            </a:r>
          </a:p>
          <a:p>
            <a:pPr marL="864000" lvl="1" indent="-324000" algn="just">
              <a:spcBef>
                <a:spcPts val="1134"/>
              </a:spcBef>
              <a:buClr>
                <a:srgbClr val="000000"/>
              </a:buClr>
              <a:buSzPct val="75000"/>
              <a:buFont typeface="Symbol" charset="2"/>
              <a:buChar char=""/>
            </a:pPr>
            <a:r>
              <a:rPr lang="en-US" sz="2000" b="0" strike="noStrike" spc="-1">
                <a:solidFill>
                  <a:srgbClr val="000000"/>
                </a:solidFill>
                <a:latin typeface="Times New Roman"/>
              </a:rPr>
              <a:t>Second Outline Level</a:t>
            </a:r>
          </a:p>
          <a:p>
            <a:pPr marL="1296000" lvl="2" indent="-288000" algn="just">
              <a:spcBef>
                <a:spcPts val="850"/>
              </a:spcBef>
              <a:buClr>
                <a:srgbClr val="000000"/>
              </a:buClr>
              <a:buSzPct val="45000"/>
              <a:buFont typeface="Wingdings" charset="2"/>
              <a:buChar char=""/>
            </a:pPr>
            <a:r>
              <a:rPr lang="en-US" sz="1800" b="0" strike="noStrike" spc="-1">
                <a:solidFill>
                  <a:srgbClr val="000000"/>
                </a:solidFill>
                <a:latin typeface="Times New Roman"/>
              </a:rPr>
              <a:t>Third Outline Level</a:t>
            </a:r>
          </a:p>
          <a:p>
            <a:pPr marL="1728000" lvl="3" indent="-216000" algn="just">
              <a:spcBef>
                <a:spcPts val="567"/>
              </a:spcBef>
              <a:buClr>
                <a:srgbClr val="000000"/>
              </a:buClr>
              <a:buSzPct val="75000"/>
              <a:buFont typeface="Symbol" charset="2"/>
              <a:buChar char=""/>
            </a:pPr>
            <a:r>
              <a:rPr lang="en-US" sz="1800" b="0" strike="noStrike" spc="-1">
                <a:solidFill>
                  <a:srgbClr val="000000"/>
                </a:solidFill>
                <a:latin typeface="Times New Roman"/>
              </a:rPr>
              <a:t>Fourth Outline Level</a:t>
            </a:r>
          </a:p>
          <a:p>
            <a:pPr marL="2160000" lvl="4" indent="-216000" algn="just">
              <a:spcBef>
                <a:spcPts val="283"/>
              </a:spcBef>
              <a:buClr>
                <a:srgbClr val="000000"/>
              </a:buClr>
              <a:buSzPct val="45000"/>
              <a:buFont typeface="Wingdings" charset="2"/>
              <a:buChar char=""/>
            </a:pPr>
            <a:r>
              <a:rPr lang="en-US" sz="2000" b="0" strike="noStrike" spc="-1">
                <a:solidFill>
                  <a:srgbClr val="000000"/>
                </a:solidFill>
                <a:latin typeface="Times New Roman"/>
              </a:rPr>
              <a:t>Fifth Outline Level</a:t>
            </a:r>
          </a:p>
          <a:p>
            <a:pPr marL="2592000" lvl="5" indent="-216000" algn="just">
              <a:spcBef>
                <a:spcPts val="283"/>
              </a:spcBef>
              <a:buClr>
                <a:srgbClr val="000000"/>
              </a:buClr>
              <a:buSzPct val="45000"/>
              <a:buFont typeface="Wingdings" charset="2"/>
              <a:buChar char=""/>
            </a:pPr>
            <a:r>
              <a:rPr lang="en-US" sz="2000" b="0" strike="noStrike" spc="-1">
                <a:solidFill>
                  <a:srgbClr val="000000"/>
                </a:solidFill>
                <a:latin typeface="Times New Roman"/>
              </a:rPr>
              <a:t>Sixth Outline Level</a:t>
            </a:r>
          </a:p>
          <a:p>
            <a:pPr marL="3024000" lvl="6" indent="-216000" algn="just">
              <a:spcBef>
                <a:spcPts val="283"/>
              </a:spcBef>
              <a:buClr>
                <a:srgbClr val="000000"/>
              </a:buClr>
              <a:buSzPct val="45000"/>
              <a:buFont typeface="Wingdings" charset="2"/>
              <a:buChar char=""/>
            </a:pPr>
            <a:r>
              <a:rPr lang="en-US" sz="2000" b="0" strike="noStrike" spc="-1">
                <a:solidFill>
                  <a:srgbClr val="000000"/>
                </a:solidFill>
                <a:latin typeface="Times New Roman"/>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3" name="PlaceHolder 1"/>
          <p:cNvSpPr>
            <a:spLocks noGrp="1"/>
          </p:cNvSpPr>
          <p:nvPr>
            <p:ph type="title"/>
          </p:nvPr>
        </p:nvSpPr>
        <p:spPr>
          <a:xfrm>
            <a:off x="0" y="232920"/>
            <a:ext cx="12191760" cy="714600"/>
          </a:xfrm>
          <a:prstGeom prst="rect">
            <a:avLst/>
          </a:prstGeom>
          <a:solidFill>
            <a:srgbClr val="FF6600"/>
          </a:solidFill>
          <a:ln w="0">
            <a:noFill/>
          </a:ln>
          <a:effectLst>
            <a:outerShdw blurRad="44280" dist="28080" dir="5400000" rotWithShape="0">
              <a:srgbClr val="000000">
                <a:alpha val="32000"/>
              </a:srgbClr>
            </a:outerShdw>
          </a:effectLst>
        </p:spPr>
        <p:txBody>
          <a:bodyPr lIns="90000" tIns="45000" rIns="90000" bIns="45000" anchor="t">
            <a:noAutofit/>
          </a:bodyPr>
          <a:lstStyle/>
          <a:p>
            <a:pPr>
              <a:lnSpc>
                <a:spcPct val="90000"/>
              </a:lnSpc>
            </a:pPr>
            <a:r>
              <a:rPr lang="en-US" sz="4400" b="0" strike="noStrike" spc="-1">
                <a:solidFill>
                  <a:srgbClr val="FFFFFF"/>
                </a:solidFill>
                <a:latin typeface="Times New Roman"/>
              </a:rPr>
              <a:t>Click to edit Master title style</a:t>
            </a:r>
            <a:endParaRPr lang="en-US" sz="4400" b="0" strike="noStrike" spc="-1">
              <a:solidFill>
                <a:srgbClr val="000000"/>
              </a:solidFill>
              <a:latin typeface="Calibri"/>
            </a:endParaRPr>
          </a:p>
        </p:txBody>
      </p:sp>
      <p:sp>
        <p:nvSpPr>
          <p:cNvPr id="44" name="PlaceHolder 2"/>
          <p:cNvSpPr>
            <a:spLocks noGrp="1"/>
          </p:cNvSpPr>
          <p:nvPr>
            <p:ph type="body"/>
          </p:nvPr>
        </p:nvSpPr>
        <p:spPr>
          <a:xfrm>
            <a:off x="199440" y="1097280"/>
            <a:ext cx="11778840" cy="5394600"/>
          </a:xfrm>
          <a:prstGeom prst="rect">
            <a:avLst/>
          </a:prstGeom>
          <a:noFill/>
          <a:ln w="0">
            <a:noFill/>
          </a:ln>
        </p:spPr>
        <p:txBody>
          <a:bodyPr anchor="t">
            <a:noAutofit/>
          </a:bodyPr>
          <a:lstStyle/>
          <a:p>
            <a:pPr marL="228600" indent="-228600" algn="just">
              <a:lnSpc>
                <a:spcPct val="90000"/>
              </a:lnSpc>
              <a:spcBef>
                <a:spcPts val="1001"/>
              </a:spcBef>
              <a:buClr>
                <a:srgbClr val="000000"/>
              </a:buClr>
              <a:buFont typeface="Wingdings" charset="2"/>
              <a:buChar char=""/>
            </a:pPr>
            <a:r>
              <a:rPr lang="en-US" sz="2800" b="0" strike="noStrike" spc="-1">
                <a:solidFill>
                  <a:srgbClr val="000000"/>
                </a:solidFill>
                <a:latin typeface="Times New Roman"/>
              </a:rPr>
              <a:t>Edit Master text styles</a:t>
            </a:r>
          </a:p>
          <a:p>
            <a:pPr marL="685800" lvl="1" indent="-228600" algn="just">
              <a:lnSpc>
                <a:spcPct val="90000"/>
              </a:lnSpc>
              <a:spcBef>
                <a:spcPts val="499"/>
              </a:spcBef>
              <a:buClr>
                <a:srgbClr val="000000"/>
              </a:buClr>
              <a:buFont typeface="Wingdings" charset="2"/>
              <a:buChar char=""/>
            </a:pPr>
            <a:r>
              <a:rPr lang="en-US" sz="2400" b="0" strike="noStrike" spc="-1">
                <a:solidFill>
                  <a:srgbClr val="000000"/>
                </a:solidFill>
                <a:latin typeface="Times New Roman"/>
              </a:rPr>
              <a:t>Second level</a:t>
            </a:r>
          </a:p>
          <a:p>
            <a:pPr marL="1143000" lvl="2" indent="-228600" algn="just">
              <a:lnSpc>
                <a:spcPct val="90000"/>
              </a:lnSpc>
              <a:spcBef>
                <a:spcPts val="499"/>
              </a:spcBef>
              <a:buClr>
                <a:srgbClr val="000000"/>
              </a:buClr>
              <a:buFont typeface="Courier New"/>
              <a:buChar char="o"/>
            </a:pPr>
            <a:r>
              <a:rPr lang="en-US" sz="2000" b="0" strike="noStrike" spc="-1">
                <a:solidFill>
                  <a:srgbClr val="000000"/>
                </a:solidFill>
                <a:latin typeface="Times New Roman"/>
              </a:rPr>
              <a:t>Third level</a:t>
            </a:r>
          </a:p>
          <a:p>
            <a:pPr marL="1600200" lvl="3" indent="-228600" algn="just">
              <a:lnSpc>
                <a:spcPct val="90000"/>
              </a:lnSpc>
              <a:spcBef>
                <a:spcPts val="499"/>
              </a:spcBef>
              <a:buClr>
                <a:srgbClr val="000000"/>
              </a:buClr>
              <a:buFont typeface="Wingdings" charset="2"/>
              <a:buChar char=""/>
            </a:pPr>
            <a:r>
              <a:rPr lang="en-US" sz="1800" b="0" strike="noStrike" spc="-1">
                <a:solidFill>
                  <a:srgbClr val="000000"/>
                </a:solidFill>
                <a:latin typeface="Times New Roman"/>
              </a:rPr>
              <a:t>Fourth level</a:t>
            </a:r>
          </a:p>
          <a:p>
            <a:pPr marL="2057400" lvl="4" indent="-228600" algn="just">
              <a:lnSpc>
                <a:spcPct val="90000"/>
              </a:lnSpc>
              <a:spcBef>
                <a:spcPts val="499"/>
              </a:spcBef>
              <a:buClr>
                <a:srgbClr val="000000"/>
              </a:buClr>
              <a:buFont typeface="Arial"/>
              <a:buChar char="•"/>
            </a:pPr>
            <a:r>
              <a:rPr lang="en-US" sz="1800" b="0" strike="noStrike" spc="-1">
                <a:solidFill>
                  <a:srgbClr val="000000"/>
                </a:solidFill>
                <a:latin typeface="Times New Roman"/>
              </a:rPr>
              <a:t>Fifth level</a:t>
            </a:r>
          </a:p>
        </p:txBody>
      </p:sp>
      <p:sp>
        <p:nvSpPr>
          <p:cNvPr id="45" name="Date Placeholder 3"/>
          <p:cNvSpPr/>
          <p:nvPr/>
        </p:nvSpPr>
        <p:spPr>
          <a:xfrm>
            <a:off x="777240" y="6642720"/>
            <a:ext cx="5653800" cy="214920"/>
          </a:xfrm>
          <a:prstGeom prst="rect">
            <a:avLst/>
          </a:prstGeom>
          <a:solidFill>
            <a:srgbClr val="002060"/>
          </a:solidFill>
          <a:ln w="0">
            <a:noFill/>
          </a:ln>
        </p:spPr>
        <p:style>
          <a:lnRef idx="0">
            <a:scrgbClr r="0" g="0" b="0"/>
          </a:lnRef>
          <a:fillRef idx="0">
            <a:scrgbClr r="0" g="0" b="0"/>
          </a:fillRef>
          <a:effectRef idx="0">
            <a:scrgbClr r="0" g="0" b="0"/>
          </a:effectRef>
          <a:fontRef idx="minor"/>
        </p:style>
        <p:txBody>
          <a:bodyPr anchor="ctr">
            <a:noAutofit/>
          </a:bodyPr>
          <a:lstStyle/>
          <a:p>
            <a:pPr algn="ctr">
              <a:lnSpc>
                <a:spcPct val="100000"/>
              </a:lnSpc>
            </a:pPr>
            <a:r>
              <a:rPr lang="en-US" sz="1600" b="0" strike="noStrike" cap="small" spc="-1">
                <a:solidFill>
                  <a:srgbClr val="FFFFFF"/>
                </a:solidFill>
                <a:latin typeface="Times New Roman"/>
              </a:rPr>
              <a:t>Dept. of Computer Science and Engineering</a:t>
            </a:r>
            <a:endParaRPr lang="en-IN" sz="1600" b="0" strike="noStrike" spc="-1">
              <a:latin typeface="Arial"/>
            </a:endParaRPr>
          </a:p>
        </p:txBody>
      </p:sp>
      <p:sp>
        <p:nvSpPr>
          <p:cNvPr id="46" name="Date Placeholder 3"/>
          <p:cNvSpPr/>
          <p:nvPr/>
        </p:nvSpPr>
        <p:spPr>
          <a:xfrm>
            <a:off x="6431400" y="6642000"/>
            <a:ext cx="5322600" cy="215640"/>
          </a:xfrm>
          <a:prstGeom prst="rect">
            <a:avLst/>
          </a:prstGeom>
          <a:solidFill>
            <a:srgbClr val="008080"/>
          </a:solidFill>
          <a:ln w="0">
            <a:noFill/>
          </a:ln>
        </p:spPr>
        <p:style>
          <a:lnRef idx="0">
            <a:scrgbClr r="0" g="0" b="0"/>
          </a:lnRef>
          <a:fillRef idx="0">
            <a:scrgbClr r="0" g="0" b="0"/>
          </a:fillRef>
          <a:effectRef idx="0">
            <a:scrgbClr r="0" g="0" b="0"/>
          </a:effectRef>
          <a:fontRef idx="minor"/>
        </p:style>
        <p:txBody>
          <a:bodyPr anchor="ctr">
            <a:noAutofit/>
          </a:bodyPr>
          <a:lstStyle/>
          <a:p>
            <a:pPr algn="ctr">
              <a:lnSpc>
                <a:spcPct val="100000"/>
              </a:lnSpc>
            </a:pPr>
            <a:r>
              <a:rPr lang="en-US" sz="1600" b="0" strike="noStrike" cap="small" spc="-1">
                <a:solidFill>
                  <a:srgbClr val="FFFFFF"/>
                </a:solidFill>
                <a:latin typeface="Times New Roman"/>
              </a:rPr>
              <a:t>Srinivasa Ramanujan Institute of Technology</a:t>
            </a:r>
            <a:endParaRPr lang="en-IN" sz="1600" b="0" strike="noStrike" spc="-1">
              <a:latin typeface="Arial"/>
            </a:endParaRPr>
          </a:p>
        </p:txBody>
      </p:sp>
      <p:sp>
        <p:nvSpPr>
          <p:cNvPr id="47" name="Date Placeholder 3"/>
          <p:cNvSpPr/>
          <p:nvPr/>
        </p:nvSpPr>
        <p:spPr>
          <a:xfrm>
            <a:off x="11754360" y="6642000"/>
            <a:ext cx="437400" cy="215640"/>
          </a:xfrm>
          <a:prstGeom prst="rect">
            <a:avLst/>
          </a:prstGeom>
          <a:solidFill>
            <a:schemeClr val="accent4"/>
          </a:solidFill>
          <a:ln w="0">
            <a:noFill/>
          </a:ln>
        </p:spPr>
        <p:style>
          <a:lnRef idx="0">
            <a:scrgbClr r="0" g="0" b="0"/>
          </a:lnRef>
          <a:fillRef idx="0">
            <a:scrgbClr r="0" g="0" b="0"/>
          </a:fillRef>
          <a:effectRef idx="0">
            <a:scrgbClr r="0" g="0" b="0"/>
          </a:effectRef>
          <a:fontRef idx="minor"/>
        </p:style>
        <p:txBody>
          <a:bodyPr anchor="ctr">
            <a:noAutofit/>
          </a:bodyPr>
          <a:lstStyle/>
          <a:p>
            <a:pPr algn="ctr">
              <a:lnSpc>
                <a:spcPct val="100000"/>
              </a:lnSpc>
            </a:pPr>
            <a:fld id="{287FBA57-AD8A-4D8D-8881-00EAA4F18DD5}" type="slidenum">
              <a:rPr lang="en-IN" sz="1600" b="1" strike="noStrike" spc="-1">
                <a:solidFill>
                  <a:srgbClr val="002060"/>
                </a:solidFill>
                <a:latin typeface="Times New Roman"/>
              </a:rPr>
              <a:pPr algn="ctr">
                <a:lnSpc>
                  <a:spcPct val="100000"/>
                </a:lnSpc>
              </a:pPr>
              <a:t>‹#›</a:t>
            </a:fld>
            <a:endParaRPr lang="en-IN" sz="1600" b="0" strike="noStrike" spc="-1">
              <a:latin typeface="Arial"/>
            </a:endParaRPr>
          </a:p>
        </p:txBody>
      </p:sp>
      <p:sp>
        <p:nvSpPr>
          <p:cNvPr id="48" name="Date Placeholder 3"/>
          <p:cNvSpPr/>
          <p:nvPr/>
        </p:nvSpPr>
        <p:spPr>
          <a:xfrm>
            <a:off x="0" y="0"/>
            <a:ext cx="12191760" cy="232560"/>
          </a:xfrm>
          <a:prstGeom prst="rect">
            <a:avLst/>
          </a:prstGeom>
          <a:solidFill>
            <a:srgbClr val="006666"/>
          </a:solidFill>
          <a:ln w="0">
            <a:noFill/>
          </a:ln>
        </p:spPr>
        <p:style>
          <a:lnRef idx="0">
            <a:scrgbClr r="0" g="0" b="0"/>
          </a:lnRef>
          <a:fillRef idx="0">
            <a:scrgbClr r="0" g="0" b="0"/>
          </a:fillRef>
          <a:effectRef idx="0">
            <a:scrgbClr r="0" g="0" b="0"/>
          </a:effectRef>
          <a:fontRef idx="minor"/>
        </p:style>
        <p:txBody>
          <a:bodyPr anchor="ctr">
            <a:noAutofit/>
          </a:bodyPr>
          <a:lstStyle/>
          <a:p>
            <a:pPr algn="ctr">
              <a:lnSpc>
                <a:spcPct val="100000"/>
              </a:lnSpc>
            </a:pPr>
            <a:r>
              <a:rPr lang="en-US" sz="1500" b="1" i="1" strike="noStrike" spc="-1" dirty="0" smtClean="0">
                <a:solidFill>
                  <a:srgbClr val="FFFFFF"/>
                </a:solidFill>
                <a:latin typeface="Times New Roman"/>
              </a:rPr>
              <a:t>Missing Child Identification Using LBPH and Open CV</a:t>
            </a:r>
            <a:endParaRPr lang="en-IN" sz="1500" b="0" strike="noStrike" spc="-1" dirty="0">
              <a:latin typeface="Arial"/>
            </a:endParaRPr>
          </a:p>
        </p:txBody>
      </p:sp>
      <p:pic>
        <p:nvPicPr>
          <p:cNvPr id="49" name="Picture 5"/>
          <p:cNvPicPr/>
          <p:nvPr/>
        </p:nvPicPr>
        <p:blipFill>
          <a:blip r:embed="rId14" cstate="print"/>
          <a:stretch/>
        </p:blipFill>
        <p:spPr>
          <a:xfrm>
            <a:off x="11506320" y="5956200"/>
            <a:ext cx="685440" cy="685440"/>
          </a:xfrm>
          <a:prstGeom prst="rect">
            <a:avLst/>
          </a:prstGeom>
          <a:ln w="0">
            <a:noFill/>
          </a:ln>
        </p:spPr>
      </p:pic>
      <p:sp>
        <p:nvSpPr>
          <p:cNvPr id="50" name="Date Placeholder 3"/>
          <p:cNvSpPr/>
          <p:nvPr/>
        </p:nvSpPr>
        <p:spPr>
          <a:xfrm>
            <a:off x="0" y="6642720"/>
            <a:ext cx="776880" cy="214920"/>
          </a:xfrm>
          <a:prstGeom prst="rect">
            <a:avLst/>
          </a:prstGeom>
          <a:solidFill>
            <a:schemeClr val="accent2">
              <a:lumMod val="75000"/>
            </a:schemeClr>
          </a:solidFill>
          <a:ln w="0">
            <a:noFill/>
          </a:ln>
        </p:spPr>
        <p:style>
          <a:lnRef idx="0">
            <a:scrgbClr r="0" g="0" b="0"/>
          </a:lnRef>
          <a:fillRef idx="0">
            <a:scrgbClr r="0" g="0" b="0"/>
          </a:fillRef>
          <a:effectRef idx="0">
            <a:scrgbClr r="0" g="0" b="0"/>
          </a:effectRef>
          <a:fontRef idx="minor"/>
        </p:style>
        <p:txBody>
          <a:bodyPr anchor="ctr">
            <a:noAutofit/>
          </a:bodyPr>
          <a:lstStyle/>
          <a:p>
            <a:pPr algn="ctr">
              <a:lnSpc>
                <a:spcPct val="100000"/>
              </a:lnSpc>
            </a:pPr>
            <a:r>
              <a:rPr lang="en-US" sz="1600" b="0" strike="noStrike" cap="small" spc="-1" dirty="0" smtClean="0">
                <a:solidFill>
                  <a:srgbClr val="FFFFFF"/>
                </a:solidFill>
                <a:latin typeface="Times New Roman"/>
              </a:rPr>
              <a:t>B - 1</a:t>
            </a:r>
            <a:endParaRPr lang="en-IN" sz="1600" b="0" strike="noStrike" spc="-1" dirty="0">
              <a:latin typeface="Arial"/>
            </a:endParaRP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 Id="rId4" Type="http://schemas.openxmlformats.org/officeDocument/2006/relationships/image" Target="../media/image4.svg"/></Relationships>
</file>

<file path=ppt/slides/_rels/slide2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hyperlink" Target="file:///C:\Users\DELL\Downloads\ICIAET-P281.pdf" TargetMode="Externa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hyperlink" Target="https://ieeexplore.ieee.org/document/9972347" TargetMode="External"/><Relationship Id="rId2" Type="http://schemas.openxmlformats.org/officeDocument/2006/relationships/hyperlink" Target="https://ieeexplore.ieee.org/document/10188824?denied=" TargetMode="External"/><Relationship Id="rId1" Type="http://schemas.openxmlformats.org/officeDocument/2006/relationships/slideLayout" Target="../slideLayouts/slideLayout13.xml"/><Relationship Id="rId6" Type="http://schemas.openxmlformats.org/officeDocument/2006/relationships/hyperlink" Target="https://www.sciencedirect.com/science/article/abs/pii/S004579062200386X" TargetMode="External"/><Relationship Id="rId5" Type="http://schemas.openxmlformats.org/officeDocument/2006/relationships/hyperlink" Target="http://www.researchmanuscripts.com/January2015/1.pdf" TargetMode="External"/><Relationship Id="rId4" Type="http://schemas.openxmlformats.org/officeDocument/2006/relationships/hyperlink" Target="https://sci-hub.se/10.1109/ISCAS.2008.4542150"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hyperlink" Target="https://github.com/204G1A05c4/CSE-2020-2024-B1" TargetMode="Externa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Subtitle 11"/>
          <p:cNvSpPr/>
          <p:nvPr/>
        </p:nvSpPr>
        <p:spPr>
          <a:xfrm>
            <a:off x="5823067" y="1643312"/>
            <a:ext cx="2382480" cy="584280"/>
          </a:xfrm>
          <a:prstGeom prst="rect">
            <a:avLst/>
          </a:prstGeom>
          <a:noFill/>
          <a:ln w="0">
            <a:noFill/>
          </a:ln>
        </p:spPr>
        <p:style>
          <a:lnRef idx="0">
            <a:scrgbClr r="0" g="0" b="0"/>
          </a:lnRef>
          <a:fillRef idx="0">
            <a:scrgbClr r="0" g="0" b="0"/>
          </a:fillRef>
          <a:effectRef idx="0">
            <a:scrgbClr r="0" g="0" b="0"/>
          </a:effectRef>
          <a:fontRef idx="minor"/>
        </p:style>
        <p:txBody>
          <a:bodyPr anchor="t">
            <a:normAutofit fontScale="97500" lnSpcReduction="10000"/>
          </a:bodyPr>
          <a:lstStyle/>
          <a:p>
            <a:pPr algn="ctr">
              <a:lnSpc>
                <a:spcPct val="90000"/>
              </a:lnSpc>
              <a:spcBef>
                <a:spcPts val="300"/>
              </a:spcBef>
              <a:tabLst>
                <a:tab pos="0" algn="l"/>
              </a:tabLst>
            </a:pPr>
            <a:r>
              <a:rPr lang="en-US" sz="2400" spc="-1" dirty="0" smtClean="0">
                <a:solidFill>
                  <a:srgbClr val="000000"/>
                </a:solidFill>
                <a:latin typeface="Times New Roman"/>
              </a:rPr>
              <a:t>Y. </a:t>
            </a:r>
            <a:r>
              <a:rPr lang="en-US" sz="2400" spc="-1" dirty="0" err="1" smtClean="0">
                <a:solidFill>
                  <a:srgbClr val="000000"/>
                </a:solidFill>
                <a:latin typeface="Times New Roman"/>
              </a:rPr>
              <a:t>Rajya</a:t>
            </a:r>
            <a:r>
              <a:rPr lang="en-US" sz="2400" spc="-1" dirty="0" smtClean="0">
                <a:solidFill>
                  <a:srgbClr val="000000"/>
                </a:solidFill>
                <a:latin typeface="Times New Roman"/>
              </a:rPr>
              <a:t> </a:t>
            </a:r>
            <a:r>
              <a:rPr lang="en-US" sz="2400" spc="-1" dirty="0" err="1" smtClean="0">
                <a:solidFill>
                  <a:srgbClr val="000000"/>
                </a:solidFill>
                <a:latin typeface="Times New Roman"/>
              </a:rPr>
              <a:t>Lakshmi</a:t>
            </a:r>
            <a:endParaRPr lang="en-IN" sz="2400" b="0" strike="noStrike" spc="-1" dirty="0">
              <a:latin typeface="Arial"/>
            </a:endParaRPr>
          </a:p>
          <a:p>
            <a:pPr algn="ctr">
              <a:lnSpc>
                <a:spcPct val="90000"/>
              </a:lnSpc>
              <a:spcBef>
                <a:spcPts val="300"/>
              </a:spcBef>
              <a:tabLst>
                <a:tab pos="0" algn="l"/>
              </a:tabLst>
            </a:pPr>
            <a:r>
              <a:rPr lang="en-US" sz="1200" b="0" strike="noStrike" spc="-1" dirty="0">
                <a:solidFill>
                  <a:srgbClr val="000000"/>
                </a:solidFill>
                <a:latin typeface="Times New Roman"/>
              </a:rPr>
              <a:t>Roll No. </a:t>
            </a:r>
            <a:r>
              <a:rPr lang="en-US" sz="1200" spc="-1" dirty="0" smtClean="0">
                <a:solidFill>
                  <a:srgbClr val="000000"/>
                </a:solidFill>
                <a:latin typeface="Times New Roman"/>
              </a:rPr>
              <a:t>204G1A0577</a:t>
            </a:r>
            <a:endParaRPr lang="en-IN" sz="1200" b="0" strike="noStrike" spc="-1" dirty="0">
              <a:latin typeface="Arial"/>
            </a:endParaRPr>
          </a:p>
        </p:txBody>
      </p:sp>
      <p:sp>
        <p:nvSpPr>
          <p:cNvPr id="88" name="Subtitle 11"/>
          <p:cNvSpPr/>
          <p:nvPr/>
        </p:nvSpPr>
        <p:spPr>
          <a:xfrm>
            <a:off x="3759480" y="2475720"/>
            <a:ext cx="4672440" cy="897840"/>
          </a:xfrm>
          <a:prstGeom prst="rect">
            <a:avLst/>
          </a:prstGeom>
          <a:noFill/>
          <a:ln w="0">
            <a:noFill/>
          </a:ln>
        </p:spPr>
        <p:style>
          <a:lnRef idx="0">
            <a:scrgbClr r="0" g="0" b="0"/>
          </a:lnRef>
          <a:fillRef idx="0">
            <a:scrgbClr r="0" g="0" b="0"/>
          </a:fillRef>
          <a:effectRef idx="0">
            <a:scrgbClr r="0" g="0" b="0"/>
          </a:effectRef>
          <a:fontRef idx="minor"/>
        </p:style>
        <p:txBody>
          <a:bodyPr anchor="t">
            <a:noAutofit/>
          </a:bodyPr>
          <a:lstStyle/>
          <a:p>
            <a:pPr algn="ctr">
              <a:lnSpc>
                <a:spcPct val="90000"/>
              </a:lnSpc>
              <a:spcBef>
                <a:spcPts val="300"/>
              </a:spcBef>
              <a:tabLst>
                <a:tab pos="0" algn="l"/>
              </a:tabLst>
            </a:pPr>
            <a:r>
              <a:rPr lang="en-US" sz="1400" b="0" i="1" strike="noStrike" spc="-1" dirty="0">
                <a:solidFill>
                  <a:srgbClr val="000000"/>
                </a:solidFill>
                <a:latin typeface="Times New Roman"/>
              </a:rPr>
              <a:t>Under the guidance of</a:t>
            </a:r>
            <a:endParaRPr lang="en-IN" sz="1400" b="0" strike="noStrike" spc="-1" dirty="0">
              <a:latin typeface="Arial"/>
            </a:endParaRPr>
          </a:p>
          <a:p>
            <a:pPr algn="ctr">
              <a:lnSpc>
                <a:spcPct val="90000"/>
              </a:lnSpc>
              <a:spcBef>
                <a:spcPts val="300"/>
              </a:spcBef>
              <a:tabLst>
                <a:tab pos="0" algn="l"/>
              </a:tabLst>
            </a:pPr>
            <a:r>
              <a:rPr lang="en-US" sz="2400" b="0" strike="noStrike" spc="-1" dirty="0" smtClean="0">
                <a:solidFill>
                  <a:srgbClr val="000000"/>
                </a:solidFill>
                <a:latin typeface="Times New Roman"/>
              </a:rPr>
              <a:t>Dr. </a:t>
            </a:r>
            <a:r>
              <a:rPr lang="en-US" sz="2400" spc="-1" dirty="0" err="1" smtClean="0">
                <a:solidFill>
                  <a:srgbClr val="000000"/>
                </a:solidFill>
                <a:latin typeface="Times New Roman"/>
              </a:rPr>
              <a:t>T.Venkata</a:t>
            </a:r>
            <a:r>
              <a:rPr lang="en-US" sz="2400" spc="-1" dirty="0" smtClean="0">
                <a:solidFill>
                  <a:srgbClr val="000000"/>
                </a:solidFill>
                <a:latin typeface="Times New Roman"/>
              </a:rPr>
              <a:t> Naga </a:t>
            </a:r>
            <a:r>
              <a:rPr lang="en-US" sz="2400" spc="-1" dirty="0" err="1" smtClean="0">
                <a:solidFill>
                  <a:srgbClr val="000000"/>
                </a:solidFill>
                <a:latin typeface="Times New Roman"/>
              </a:rPr>
              <a:t>Jayudu</a:t>
            </a:r>
            <a:r>
              <a:rPr lang="en-US" sz="2400" b="0" strike="noStrike" spc="-1" dirty="0" smtClean="0">
                <a:solidFill>
                  <a:srgbClr val="000000"/>
                </a:solidFill>
                <a:latin typeface="Times New Roman"/>
              </a:rPr>
              <a:t> </a:t>
            </a:r>
            <a:r>
              <a:rPr lang="en-US" sz="1400" b="0" strike="noStrike" spc="-1" dirty="0" err="1" smtClean="0">
                <a:solidFill>
                  <a:srgbClr val="000000"/>
                </a:solidFill>
                <a:latin typeface="Times New Roman"/>
              </a:rPr>
              <a:t>M.Tech</a:t>
            </a:r>
            <a:r>
              <a:rPr lang="en-US" sz="1400" b="0" strike="noStrike" spc="-1" dirty="0" smtClean="0">
                <a:solidFill>
                  <a:srgbClr val="000000"/>
                </a:solidFill>
                <a:latin typeface="Times New Roman"/>
              </a:rPr>
              <a:t>., </a:t>
            </a:r>
            <a:r>
              <a:rPr lang="en-US" sz="1400" b="0" strike="noStrike" spc="-1" dirty="0" err="1" smtClean="0">
                <a:solidFill>
                  <a:srgbClr val="000000"/>
                </a:solidFill>
                <a:latin typeface="Times New Roman"/>
              </a:rPr>
              <a:t>Ph.D</a:t>
            </a:r>
            <a:endParaRPr lang="en-IN" sz="1400" b="0" strike="noStrike" spc="-1" dirty="0">
              <a:latin typeface="Arial"/>
            </a:endParaRPr>
          </a:p>
          <a:p>
            <a:pPr algn="ctr">
              <a:lnSpc>
                <a:spcPct val="90000"/>
              </a:lnSpc>
              <a:spcBef>
                <a:spcPts val="201"/>
              </a:spcBef>
              <a:tabLst>
                <a:tab pos="0" algn="l"/>
              </a:tabLst>
            </a:pPr>
            <a:r>
              <a:rPr lang="en-IN" sz="1400" b="0" strike="noStrike" spc="-1" dirty="0" smtClean="0">
                <a:solidFill>
                  <a:srgbClr val="000000"/>
                </a:solidFill>
                <a:latin typeface="Times New Roman"/>
              </a:rPr>
              <a:t>Associate </a:t>
            </a:r>
            <a:r>
              <a:rPr lang="en-IN" sz="1400" b="0" strike="noStrike" spc="-1" dirty="0">
                <a:solidFill>
                  <a:srgbClr val="000000"/>
                </a:solidFill>
                <a:latin typeface="Times New Roman"/>
              </a:rPr>
              <a:t>Professor</a:t>
            </a:r>
            <a:endParaRPr lang="en-IN" sz="1400" b="0" strike="noStrike" spc="-1" dirty="0">
              <a:latin typeface="Arial"/>
            </a:endParaRPr>
          </a:p>
        </p:txBody>
      </p:sp>
      <p:sp>
        <p:nvSpPr>
          <p:cNvPr id="89" name="Subtitle 11"/>
          <p:cNvSpPr/>
          <p:nvPr/>
        </p:nvSpPr>
        <p:spPr>
          <a:xfrm>
            <a:off x="1514520" y="5162400"/>
            <a:ext cx="9162720" cy="1426680"/>
          </a:xfrm>
          <a:prstGeom prst="rect">
            <a:avLst/>
          </a:prstGeom>
          <a:noFill/>
          <a:ln w="0">
            <a:noFill/>
          </a:ln>
        </p:spPr>
        <p:style>
          <a:lnRef idx="0">
            <a:scrgbClr r="0" g="0" b="0"/>
          </a:lnRef>
          <a:fillRef idx="0">
            <a:scrgbClr r="0" g="0" b="0"/>
          </a:fillRef>
          <a:effectRef idx="0">
            <a:scrgbClr r="0" g="0" b="0"/>
          </a:effectRef>
          <a:fontRef idx="minor"/>
        </p:style>
        <p:txBody>
          <a:bodyPr anchor="t">
            <a:normAutofit fontScale="57000" lnSpcReduction="20000"/>
          </a:bodyPr>
          <a:lstStyle/>
          <a:p>
            <a:pPr algn="ctr">
              <a:lnSpc>
                <a:spcPct val="90000"/>
              </a:lnSpc>
              <a:spcBef>
                <a:spcPts val="499"/>
              </a:spcBef>
              <a:tabLst>
                <a:tab pos="0" algn="l"/>
              </a:tabLst>
            </a:pPr>
            <a:r>
              <a:rPr lang="en-US" sz="4200" b="0" strike="noStrike" spc="-1" dirty="0">
                <a:solidFill>
                  <a:srgbClr val="000000"/>
                </a:solidFill>
                <a:latin typeface="Times New Roman"/>
              </a:rPr>
              <a:t>Department of Computer Science and Engineering      </a:t>
            </a:r>
            <a:endParaRPr lang="en-IN" sz="4200" b="0" strike="noStrike" spc="-1" dirty="0">
              <a:latin typeface="Arial"/>
            </a:endParaRPr>
          </a:p>
          <a:p>
            <a:pPr algn="ctr">
              <a:lnSpc>
                <a:spcPct val="90000"/>
              </a:lnSpc>
              <a:spcBef>
                <a:spcPts val="499"/>
              </a:spcBef>
              <a:tabLst>
                <a:tab pos="0" algn="l"/>
              </a:tabLst>
            </a:pPr>
            <a:r>
              <a:rPr lang="en-US" sz="6500" b="0" strike="noStrike" spc="-1" dirty="0">
                <a:solidFill>
                  <a:srgbClr val="FF0000"/>
                </a:solidFill>
                <a:latin typeface="Times New Roman"/>
              </a:rPr>
              <a:t>Srinivasa Ramanujan Institute of Technology</a:t>
            </a:r>
            <a:endParaRPr lang="en-IN" sz="6500" b="0" strike="noStrike" spc="-1" dirty="0">
              <a:latin typeface="Arial"/>
            </a:endParaRPr>
          </a:p>
          <a:p>
            <a:pPr algn="ctr">
              <a:lnSpc>
                <a:spcPct val="90000"/>
              </a:lnSpc>
              <a:spcBef>
                <a:spcPts val="300"/>
              </a:spcBef>
              <a:tabLst>
                <a:tab pos="0" algn="l"/>
              </a:tabLst>
            </a:pPr>
            <a:r>
              <a:rPr lang="en-US" sz="2500" b="1" strike="noStrike" spc="-1" dirty="0">
                <a:solidFill>
                  <a:srgbClr val="000000"/>
                </a:solidFill>
                <a:latin typeface="Times New Roman"/>
                <a:ea typeface="Times New Roman"/>
              </a:rPr>
              <a:t>(</a:t>
            </a:r>
            <a:r>
              <a:rPr lang="en-US" sz="2500" b="1" strike="noStrike" spc="-1" dirty="0" err="1">
                <a:solidFill>
                  <a:srgbClr val="000000"/>
                </a:solidFill>
                <a:latin typeface="Verdana"/>
                <a:ea typeface="Times New Roman"/>
              </a:rPr>
              <a:t>Autonomus</a:t>
            </a:r>
            <a:r>
              <a:rPr lang="en-US" sz="2500" b="1" strike="noStrike" spc="-1" dirty="0">
                <a:solidFill>
                  <a:srgbClr val="000000"/>
                </a:solidFill>
                <a:latin typeface="Verdana"/>
                <a:ea typeface="Times New Roman"/>
              </a:rPr>
              <a:t>)</a:t>
            </a:r>
            <a:endParaRPr lang="en-IN" sz="2500" b="0" strike="noStrike" spc="-1" dirty="0">
              <a:latin typeface="Arial"/>
            </a:endParaRPr>
          </a:p>
          <a:p>
            <a:pPr algn="ctr">
              <a:lnSpc>
                <a:spcPct val="90000"/>
              </a:lnSpc>
              <a:spcBef>
                <a:spcPts val="1001"/>
              </a:spcBef>
              <a:spcAft>
                <a:spcPts val="99"/>
              </a:spcAft>
              <a:tabLst>
                <a:tab pos="0" algn="l"/>
              </a:tabLst>
            </a:pPr>
            <a:r>
              <a:rPr lang="en-US" sz="2500" b="1" strike="noStrike" spc="-1" dirty="0">
                <a:solidFill>
                  <a:srgbClr val="1F4E79"/>
                </a:solidFill>
                <a:latin typeface="Times New Roman"/>
                <a:ea typeface="Times New Roman"/>
              </a:rPr>
              <a:t>2023 - 2024</a:t>
            </a:r>
            <a:endParaRPr lang="en-IN" sz="2500" b="0" strike="noStrike" spc="-1" dirty="0">
              <a:latin typeface="Arial"/>
            </a:endParaRPr>
          </a:p>
          <a:p>
            <a:pPr algn="ctr">
              <a:lnSpc>
                <a:spcPct val="90000"/>
              </a:lnSpc>
              <a:spcBef>
                <a:spcPts val="1001"/>
              </a:spcBef>
              <a:tabLst>
                <a:tab pos="0" algn="l"/>
              </a:tabLst>
            </a:pPr>
            <a:endParaRPr lang="en-IN" sz="2500" b="0" strike="noStrike" spc="-1" dirty="0">
              <a:latin typeface="Arial"/>
            </a:endParaRPr>
          </a:p>
        </p:txBody>
      </p:sp>
      <p:sp>
        <p:nvSpPr>
          <p:cNvPr id="90" name="Subtitle 11"/>
          <p:cNvSpPr/>
          <p:nvPr/>
        </p:nvSpPr>
        <p:spPr>
          <a:xfrm>
            <a:off x="2699044" y="1645412"/>
            <a:ext cx="2523240" cy="584640"/>
          </a:xfrm>
          <a:prstGeom prst="rect">
            <a:avLst/>
          </a:prstGeom>
          <a:noFill/>
          <a:ln w="0">
            <a:noFill/>
          </a:ln>
        </p:spPr>
        <p:style>
          <a:lnRef idx="0">
            <a:scrgbClr r="0" g="0" b="0"/>
          </a:lnRef>
          <a:fillRef idx="0">
            <a:scrgbClr r="0" g="0" b="0"/>
          </a:fillRef>
          <a:effectRef idx="0">
            <a:scrgbClr r="0" g="0" b="0"/>
          </a:effectRef>
          <a:fontRef idx="minor"/>
        </p:style>
        <p:txBody>
          <a:bodyPr anchor="t">
            <a:normAutofit fontScale="88000" lnSpcReduction="10000"/>
          </a:bodyPr>
          <a:lstStyle/>
          <a:p>
            <a:pPr algn="ctr">
              <a:lnSpc>
                <a:spcPct val="90000"/>
              </a:lnSpc>
              <a:spcBef>
                <a:spcPts val="300"/>
              </a:spcBef>
              <a:tabLst>
                <a:tab pos="0" algn="l"/>
              </a:tabLst>
            </a:pPr>
            <a:r>
              <a:rPr lang="en-US" sz="2600" spc="-1" dirty="0" smtClean="0">
                <a:solidFill>
                  <a:srgbClr val="000000"/>
                </a:solidFill>
                <a:latin typeface="Times New Roman" pitchFamily="18" charset="0"/>
                <a:cs typeface="Times New Roman" pitchFamily="18" charset="0"/>
              </a:rPr>
              <a:t>M. </a:t>
            </a:r>
            <a:r>
              <a:rPr lang="en-US" sz="2600" spc="-1" dirty="0" err="1" smtClean="0">
                <a:solidFill>
                  <a:srgbClr val="000000"/>
                </a:solidFill>
                <a:latin typeface="Times New Roman" pitchFamily="18" charset="0"/>
                <a:cs typeface="Times New Roman" pitchFamily="18" charset="0"/>
              </a:rPr>
              <a:t>Srikanth</a:t>
            </a:r>
            <a:r>
              <a:rPr lang="en-US" sz="2600" spc="-1" dirty="0" smtClean="0">
                <a:solidFill>
                  <a:srgbClr val="000000"/>
                </a:solidFill>
                <a:latin typeface="Times New Roman" pitchFamily="18" charset="0"/>
                <a:cs typeface="Times New Roman" pitchFamily="18" charset="0"/>
              </a:rPr>
              <a:t> Reddy</a:t>
            </a:r>
            <a:endParaRPr lang="en-IN" sz="2600" b="0" strike="noStrike" spc="-1" dirty="0">
              <a:latin typeface="Times New Roman" pitchFamily="18" charset="0"/>
              <a:cs typeface="Times New Roman" pitchFamily="18" charset="0"/>
            </a:endParaRPr>
          </a:p>
          <a:p>
            <a:pPr algn="ctr">
              <a:lnSpc>
                <a:spcPct val="90000"/>
              </a:lnSpc>
              <a:spcBef>
                <a:spcPts val="300"/>
              </a:spcBef>
              <a:tabLst>
                <a:tab pos="0" algn="l"/>
              </a:tabLst>
            </a:pPr>
            <a:r>
              <a:rPr lang="en-US" sz="1200" b="0" strike="noStrike" spc="-1" dirty="0">
                <a:solidFill>
                  <a:srgbClr val="000000"/>
                </a:solidFill>
                <a:latin typeface="Times New Roman"/>
              </a:rPr>
              <a:t>Roll No. </a:t>
            </a:r>
            <a:r>
              <a:rPr lang="en-US" sz="1200" spc="-1" dirty="0" smtClean="0">
                <a:solidFill>
                  <a:srgbClr val="000000"/>
                </a:solidFill>
                <a:latin typeface="Times New Roman"/>
              </a:rPr>
              <a:t>204G1A05A2</a:t>
            </a:r>
            <a:endParaRPr lang="en-IN" sz="1200" b="0" strike="noStrike" spc="-1" dirty="0">
              <a:latin typeface="Arial"/>
            </a:endParaRPr>
          </a:p>
        </p:txBody>
      </p:sp>
      <p:sp>
        <p:nvSpPr>
          <p:cNvPr id="91" name="Subtitle 11"/>
          <p:cNvSpPr/>
          <p:nvPr/>
        </p:nvSpPr>
        <p:spPr>
          <a:xfrm>
            <a:off x="8462866" y="1698172"/>
            <a:ext cx="2864497" cy="550506"/>
          </a:xfrm>
          <a:prstGeom prst="rect">
            <a:avLst/>
          </a:prstGeom>
          <a:noFill/>
          <a:ln w="0">
            <a:noFill/>
          </a:ln>
        </p:spPr>
        <p:style>
          <a:lnRef idx="0">
            <a:scrgbClr r="0" g="0" b="0"/>
          </a:lnRef>
          <a:fillRef idx="0">
            <a:scrgbClr r="0" g="0" b="0"/>
          </a:fillRef>
          <a:effectRef idx="0">
            <a:scrgbClr r="0" g="0" b="0"/>
          </a:effectRef>
          <a:fontRef idx="minor"/>
        </p:style>
        <p:txBody>
          <a:bodyPr anchor="t">
            <a:normAutofit fontScale="43000" lnSpcReduction="20000"/>
          </a:bodyPr>
          <a:lstStyle/>
          <a:p>
            <a:pPr algn="ctr">
              <a:lnSpc>
                <a:spcPct val="90000"/>
              </a:lnSpc>
              <a:spcBef>
                <a:spcPts val="300"/>
              </a:spcBef>
              <a:tabLst>
                <a:tab pos="0" algn="l"/>
              </a:tabLst>
            </a:pPr>
            <a:r>
              <a:rPr lang="en-US" sz="5300" spc="-1" dirty="0" smtClean="0">
                <a:solidFill>
                  <a:srgbClr val="000000"/>
                </a:solidFill>
                <a:latin typeface="Times New Roman"/>
              </a:rPr>
              <a:t>P. </a:t>
            </a:r>
            <a:r>
              <a:rPr lang="en-US" sz="5300" spc="-1" dirty="0" err="1" smtClean="0">
                <a:solidFill>
                  <a:srgbClr val="000000"/>
                </a:solidFill>
                <a:latin typeface="Times New Roman"/>
              </a:rPr>
              <a:t>Lakshmi</a:t>
            </a:r>
            <a:r>
              <a:rPr lang="en-US" sz="5300" spc="-1" dirty="0" smtClean="0">
                <a:solidFill>
                  <a:srgbClr val="000000"/>
                </a:solidFill>
                <a:latin typeface="Times New Roman"/>
              </a:rPr>
              <a:t> </a:t>
            </a:r>
            <a:r>
              <a:rPr lang="en-US" sz="5300" spc="-1" dirty="0" err="1" smtClean="0">
                <a:solidFill>
                  <a:srgbClr val="000000"/>
                </a:solidFill>
                <a:latin typeface="Times New Roman"/>
              </a:rPr>
              <a:t>Prasanna</a:t>
            </a:r>
            <a:endParaRPr lang="en-IN" sz="5300" b="0" strike="noStrike" spc="-1" dirty="0">
              <a:latin typeface="Arial"/>
            </a:endParaRPr>
          </a:p>
          <a:p>
            <a:pPr algn="ctr">
              <a:lnSpc>
                <a:spcPct val="90000"/>
              </a:lnSpc>
              <a:spcBef>
                <a:spcPts val="300"/>
              </a:spcBef>
              <a:tabLst>
                <a:tab pos="0" algn="l"/>
              </a:tabLst>
            </a:pPr>
            <a:r>
              <a:rPr lang="en-US" sz="2800" b="0" strike="noStrike" spc="-1" dirty="0">
                <a:solidFill>
                  <a:srgbClr val="000000"/>
                </a:solidFill>
                <a:latin typeface="Times New Roman"/>
              </a:rPr>
              <a:t>Roll No. </a:t>
            </a:r>
            <a:r>
              <a:rPr lang="en-US" sz="2800" spc="-1" dirty="0" smtClean="0">
                <a:solidFill>
                  <a:srgbClr val="000000"/>
                </a:solidFill>
                <a:latin typeface="Times New Roman"/>
              </a:rPr>
              <a:t>194G5A0514</a:t>
            </a:r>
            <a:endParaRPr lang="en-IN" sz="2800" b="0" strike="noStrike" spc="-1" dirty="0">
              <a:latin typeface="Arial"/>
            </a:endParaRPr>
          </a:p>
        </p:txBody>
      </p:sp>
      <p:sp>
        <p:nvSpPr>
          <p:cNvPr id="92" name="Subtitle 11"/>
          <p:cNvSpPr/>
          <p:nvPr/>
        </p:nvSpPr>
        <p:spPr>
          <a:xfrm>
            <a:off x="320760" y="1636083"/>
            <a:ext cx="2382480" cy="584280"/>
          </a:xfrm>
          <a:prstGeom prst="rect">
            <a:avLst/>
          </a:prstGeom>
          <a:noFill/>
          <a:ln w="0">
            <a:noFill/>
          </a:ln>
        </p:spPr>
        <p:style>
          <a:lnRef idx="0">
            <a:scrgbClr r="0" g="0" b="0"/>
          </a:lnRef>
          <a:fillRef idx="0">
            <a:scrgbClr r="0" g="0" b="0"/>
          </a:fillRef>
          <a:effectRef idx="0">
            <a:scrgbClr r="0" g="0" b="0"/>
          </a:effectRef>
          <a:fontRef idx="minor"/>
        </p:style>
        <p:txBody>
          <a:bodyPr anchor="t">
            <a:normAutofit fontScale="88000" lnSpcReduction="10000"/>
          </a:bodyPr>
          <a:lstStyle/>
          <a:p>
            <a:pPr algn="ctr">
              <a:lnSpc>
                <a:spcPct val="90000"/>
              </a:lnSpc>
              <a:spcBef>
                <a:spcPts val="300"/>
              </a:spcBef>
              <a:tabLst>
                <a:tab pos="0" algn="l"/>
              </a:tabLst>
            </a:pPr>
            <a:r>
              <a:rPr lang="en-US" sz="2600" spc="-1" dirty="0" smtClean="0">
                <a:solidFill>
                  <a:srgbClr val="000000"/>
                </a:solidFill>
                <a:latin typeface="Times New Roman" pitchFamily="18" charset="0"/>
                <a:cs typeface="Times New Roman" pitchFamily="18" charset="0"/>
              </a:rPr>
              <a:t>K. </a:t>
            </a:r>
            <a:r>
              <a:rPr lang="en-US" sz="2600" spc="-1" dirty="0" err="1" smtClean="0">
                <a:solidFill>
                  <a:srgbClr val="000000"/>
                </a:solidFill>
                <a:latin typeface="Times New Roman" pitchFamily="18" charset="0"/>
                <a:cs typeface="Times New Roman" pitchFamily="18" charset="0"/>
              </a:rPr>
              <a:t>Vyshnavi</a:t>
            </a:r>
            <a:endParaRPr lang="en-IN" sz="2600" b="0" strike="noStrike" spc="-1" dirty="0">
              <a:latin typeface="Times New Roman" pitchFamily="18" charset="0"/>
              <a:cs typeface="Times New Roman" pitchFamily="18" charset="0"/>
            </a:endParaRPr>
          </a:p>
          <a:p>
            <a:pPr algn="ctr">
              <a:lnSpc>
                <a:spcPct val="90000"/>
              </a:lnSpc>
              <a:spcBef>
                <a:spcPts val="300"/>
              </a:spcBef>
              <a:tabLst>
                <a:tab pos="0" algn="l"/>
              </a:tabLst>
            </a:pPr>
            <a:r>
              <a:rPr lang="en-US" sz="1200" b="0" strike="noStrike" spc="-1" dirty="0">
                <a:solidFill>
                  <a:srgbClr val="000000"/>
                </a:solidFill>
                <a:latin typeface="Times New Roman"/>
              </a:rPr>
              <a:t>Roll No. </a:t>
            </a:r>
            <a:r>
              <a:rPr lang="en-US" sz="1200" spc="-1" dirty="0" smtClean="0">
                <a:solidFill>
                  <a:srgbClr val="000000"/>
                </a:solidFill>
                <a:latin typeface="Times New Roman"/>
              </a:rPr>
              <a:t>204G1A05C4</a:t>
            </a:r>
            <a:endParaRPr lang="en-IN" sz="1200" b="0" strike="noStrike" spc="-1" dirty="0">
              <a:latin typeface="Arial"/>
            </a:endParaRPr>
          </a:p>
        </p:txBody>
      </p:sp>
      <p:sp>
        <p:nvSpPr>
          <p:cNvPr id="93" name="Rectangle: Rounded Corners 16"/>
          <p:cNvSpPr/>
          <p:nvPr/>
        </p:nvSpPr>
        <p:spPr>
          <a:xfrm>
            <a:off x="522513" y="335159"/>
            <a:ext cx="11374017" cy="924473"/>
          </a:xfrm>
          <a:prstGeom prst="roundRect">
            <a:avLst>
              <a:gd name="adj" fmla="val 16667"/>
            </a:avLst>
          </a:prstGeom>
          <a:solidFill>
            <a:srgbClr val="FF6600"/>
          </a:solidFill>
          <a:ln w="0">
            <a:noFill/>
          </a:ln>
          <a:effectLst>
            <a:outerShdw blurRad="57240" dist="19080" dir="5400000" algn="ctr" rotWithShape="0">
              <a:srgbClr val="000000">
                <a:alpha val="63000"/>
              </a:srgbClr>
            </a:outerShdw>
          </a:effectLst>
        </p:spPr>
        <p:style>
          <a:lnRef idx="0">
            <a:schemeClr val="accent6"/>
          </a:lnRef>
          <a:fillRef idx="3">
            <a:schemeClr val="accent6"/>
          </a:fillRef>
          <a:effectRef idx="3">
            <a:schemeClr val="accent6"/>
          </a:effectRef>
          <a:fontRef idx="minor"/>
        </p:style>
        <p:txBody>
          <a:bodyPr lIns="90000" tIns="45000" rIns="90000" bIns="45000" anchor="ctr">
            <a:noAutofit/>
          </a:bodyPr>
          <a:lstStyle/>
          <a:p>
            <a:pPr algn="ctr">
              <a:lnSpc>
                <a:spcPct val="100000"/>
              </a:lnSpc>
            </a:pPr>
            <a:r>
              <a:rPr lang="en-US" sz="3200" b="0" strike="noStrike" spc="-1" dirty="0" smtClean="0">
                <a:solidFill>
                  <a:srgbClr val="FFFFFF"/>
                </a:solidFill>
                <a:latin typeface="Times New Roman"/>
              </a:rPr>
              <a:t>Missing Child Identification Using LBPH and Open </a:t>
            </a:r>
            <a:r>
              <a:rPr lang="en-US" sz="3200" spc="-1" dirty="0" smtClean="0">
                <a:solidFill>
                  <a:srgbClr val="FFFFFF"/>
                </a:solidFill>
                <a:latin typeface="Times New Roman"/>
              </a:rPr>
              <a:t>CV</a:t>
            </a:r>
            <a:r>
              <a:rPr lang="en-US" sz="3200" b="0" strike="noStrike" spc="-1" dirty="0" smtClean="0">
                <a:solidFill>
                  <a:srgbClr val="FFFFFF"/>
                </a:solidFill>
                <a:latin typeface="Times New Roman"/>
              </a:rPr>
              <a:t>  </a:t>
            </a:r>
            <a:endParaRPr lang="en-IN" sz="3200" b="0" strike="noStrike" spc="-1" dirty="0">
              <a:latin typeface="Arial"/>
            </a:endParaRPr>
          </a:p>
        </p:txBody>
      </p:sp>
      <p:sp>
        <p:nvSpPr>
          <p:cNvPr id="94" name="Rectangle 17"/>
          <p:cNvSpPr/>
          <p:nvPr/>
        </p:nvSpPr>
        <p:spPr>
          <a:xfrm>
            <a:off x="2266891" y="1327114"/>
            <a:ext cx="6761880" cy="336331"/>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7000"/>
              </a:lnSpc>
              <a:spcBef>
                <a:spcPts val="499"/>
              </a:spcBef>
              <a:spcAft>
                <a:spcPts val="499"/>
              </a:spcAft>
            </a:pPr>
            <a:r>
              <a:rPr lang="en-IN" sz="1600" i="1" spc="-1" dirty="0" smtClean="0">
                <a:solidFill>
                  <a:srgbClr val="000000"/>
                </a:solidFill>
                <a:latin typeface="Times New Roman"/>
                <a:ea typeface="Calibri"/>
              </a:rPr>
              <a:t>b</a:t>
            </a:r>
            <a:r>
              <a:rPr lang="en-IN" sz="1600" b="0" i="1" strike="noStrike" spc="-1" dirty="0" smtClean="0">
                <a:solidFill>
                  <a:srgbClr val="000000"/>
                </a:solidFill>
                <a:latin typeface="Times New Roman"/>
                <a:ea typeface="Calibri"/>
              </a:rPr>
              <a:t>y</a:t>
            </a:r>
            <a:endParaRPr lang="en-IN" sz="1600" b="0" strike="noStrike" spc="-1" dirty="0">
              <a:latin typeface="Arial"/>
            </a:endParaRPr>
          </a:p>
        </p:txBody>
      </p:sp>
      <p:pic>
        <p:nvPicPr>
          <p:cNvPr id="95" name="Picture 4"/>
          <p:cNvPicPr/>
          <p:nvPr/>
        </p:nvPicPr>
        <p:blipFill>
          <a:blip r:embed="rId2" cstate="print"/>
          <a:stretch/>
        </p:blipFill>
        <p:spPr>
          <a:xfrm>
            <a:off x="5174280" y="3476880"/>
            <a:ext cx="1843200" cy="1685160"/>
          </a:xfrm>
          <a:prstGeom prst="rect">
            <a:avLst/>
          </a:prstGeom>
          <a:ln w="0">
            <a:noFill/>
          </a:ln>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PlaceHolder 1"/>
          <p:cNvSpPr>
            <a:spLocks noGrp="1"/>
          </p:cNvSpPr>
          <p:nvPr>
            <p:ph type="title" idx="4294967295"/>
          </p:nvPr>
        </p:nvSpPr>
        <p:spPr>
          <a:xfrm>
            <a:off x="0" y="232920"/>
            <a:ext cx="12191760" cy="714600"/>
          </a:xfrm>
          <a:prstGeom prst="rect">
            <a:avLst/>
          </a:prstGeom>
          <a:solidFill>
            <a:srgbClr val="FF6600"/>
          </a:solidFill>
          <a:ln w="0">
            <a:noFill/>
          </a:ln>
          <a:effectLst>
            <a:outerShdw blurRad="44280" dist="28080" dir="5400000" rotWithShape="0">
              <a:srgbClr val="000000">
                <a:alpha val="32000"/>
              </a:srgbClr>
            </a:outerShdw>
          </a:effectLst>
        </p:spPr>
        <p:txBody>
          <a:bodyPr lIns="90000" tIns="45000" rIns="90000" bIns="45000" anchor="t">
            <a:noAutofit/>
          </a:bodyPr>
          <a:lstStyle/>
          <a:p>
            <a:pPr>
              <a:lnSpc>
                <a:spcPct val="90000"/>
              </a:lnSpc>
            </a:pPr>
            <a:r>
              <a:rPr lang="en-US" spc="-1" dirty="0" smtClean="0">
                <a:solidFill>
                  <a:srgbClr val="FFFFFF"/>
                </a:solidFill>
                <a:latin typeface="Times New Roman"/>
              </a:rPr>
              <a:t>                             Proposed System</a:t>
            </a:r>
            <a:endParaRPr lang="en-US" sz="4400" b="0" strike="noStrike" spc="-1" dirty="0">
              <a:solidFill>
                <a:srgbClr val="000000"/>
              </a:solidFill>
              <a:latin typeface="Calibri"/>
            </a:endParaRPr>
          </a:p>
        </p:txBody>
      </p:sp>
      <p:sp>
        <p:nvSpPr>
          <p:cNvPr id="104" name="PlaceHolder 2"/>
          <p:cNvSpPr>
            <a:spLocks noGrp="1"/>
          </p:cNvSpPr>
          <p:nvPr>
            <p:ph idx="4294967295"/>
          </p:nvPr>
        </p:nvSpPr>
        <p:spPr>
          <a:xfrm>
            <a:off x="199440" y="1212980"/>
            <a:ext cx="11778840" cy="5314900"/>
          </a:xfrm>
          <a:prstGeom prst="rect">
            <a:avLst/>
          </a:prstGeom>
          <a:noFill/>
          <a:ln w="0">
            <a:noFill/>
          </a:ln>
        </p:spPr>
        <p:txBody>
          <a:bodyPr anchor="t">
            <a:normAutofit/>
          </a:bodyPr>
          <a:lstStyle/>
          <a:p>
            <a:pPr algn="just">
              <a:spcBef>
                <a:spcPts val="1001"/>
              </a:spcBef>
              <a:buFont typeface="Wingdings" pitchFamily="2" charset="2"/>
              <a:buChar char="Ø"/>
              <a:tabLst>
                <a:tab pos="0" algn="l"/>
              </a:tabLst>
            </a:pPr>
            <a:r>
              <a:rPr lang="en-US" sz="2400" dirty="0" smtClean="0">
                <a:latin typeface="Times New Roman" pitchFamily="18" charset="0"/>
                <a:cs typeface="Times New Roman" pitchFamily="18" charset="0"/>
              </a:rPr>
              <a:t> </a:t>
            </a:r>
            <a:r>
              <a:rPr lang="en-IN" sz="2400" dirty="0" smtClean="0">
                <a:latin typeface="Times New Roman" pitchFamily="18" charset="0"/>
                <a:cs typeface="Times New Roman" pitchFamily="18" charset="0"/>
              </a:rPr>
              <a:t>To overcome the difficulties of existing system, the proposed system offers a systematic and technological solution that leverages facial recognition algorithm and integrates them into a user-friendly platform. This system would facilitate the efficient identification of missing children by automating the recognition process and enabling matching with a centralized database of facial images.</a:t>
            </a:r>
          </a:p>
          <a:p>
            <a:pPr algn="just">
              <a:spcBef>
                <a:spcPts val="1001"/>
              </a:spcBef>
              <a:buNone/>
              <a:tabLst>
                <a:tab pos="0" algn="l"/>
              </a:tabLst>
            </a:pPr>
            <a:r>
              <a:rPr lang="en-US" sz="2400" dirty="0" smtClean="0">
                <a:solidFill>
                  <a:schemeClr val="accent2"/>
                </a:solidFill>
                <a:latin typeface="Times New Roman" pitchFamily="18" charset="0"/>
                <a:cs typeface="Times New Roman" pitchFamily="18" charset="0"/>
              </a:rPr>
              <a:t>By using Algorithms are:</a:t>
            </a:r>
          </a:p>
          <a:p>
            <a:pPr algn="just">
              <a:spcBef>
                <a:spcPts val="1001"/>
              </a:spcBef>
              <a:buFont typeface="Wingdings" pitchFamily="2" charset="2"/>
              <a:buChar char="Ø"/>
              <a:tabLst>
                <a:tab pos="0" algn="l"/>
              </a:tabLst>
            </a:pPr>
            <a:r>
              <a:rPr lang="en-US" sz="2400" dirty="0" smtClean="0">
                <a:latin typeface="Times New Roman" pitchFamily="18" charset="0"/>
                <a:cs typeface="Times New Roman" pitchFamily="18" charset="0"/>
              </a:rPr>
              <a:t> Local Binary Pattern Histograms(LBPH)</a:t>
            </a:r>
          </a:p>
          <a:p>
            <a:pPr algn="just">
              <a:spcBef>
                <a:spcPts val="1001"/>
              </a:spcBef>
              <a:buFont typeface="Wingdings" pitchFamily="2" charset="2"/>
              <a:buChar char="Ø"/>
              <a:tabLst>
                <a:tab pos="0" algn="l"/>
              </a:tabLst>
            </a:pPr>
            <a:r>
              <a:rPr lang="en-US" sz="2400" dirty="0" smtClean="0">
                <a:latin typeface="Times New Roman" pitchFamily="18" charset="0"/>
                <a:cs typeface="Times New Roman" pitchFamily="18" charset="0"/>
              </a:rPr>
              <a:t> Haar cascade classifier</a:t>
            </a:r>
            <a:endParaRPr lang="en-US" sz="2400" dirty="0" smtClean="0">
              <a:solidFill>
                <a:schemeClr val="accent2"/>
              </a:solidFill>
              <a:latin typeface="Times New Roman" pitchFamily="18" charset="0"/>
              <a:cs typeface="Times New Roman" pitchFamily="18" charset="0"/>
            </a:endParaRPr>
          </a:p>
          <a:p>
            <a:pPr algn="just">
              <a:spcBef>
                <a:spcPts val="1001"/>
              </a:spcBef>
              <a:buNone/>
              <a:tabLst>
                <a:tab pos="0" algn="l"/>
              </a:tabLst>
            </a:pPr>
            <a:r>
              <a:rPr lang="en-US" sz="2400" b="1" dirty="0" smtClean="0">
                <a:solidFill>
                  <a:schemeClr val="accent2"/>
                </a:solidFill>
                <a:latin typeface="Times New Roman" pitchFamily="18" charset="0"/>
                <a:cs typeface="Times New Roman" pitchFamily="18" charset="0"/>
              </a:rPr>
              <a:t>Advantages:</a:t>
            </a:r>
            <a:endParaRPr lang="en-US" sz="2400" dirty="0" smtClean="0">
              <a:latin typeface="Times New Roman" pitchFamily="18" charset="0"/>
              <a:cs typeface="Times New Roman" pitchFamily="18" charset="0"/>
            </a:endParaRPr>
          </a:p>
          <a:p>
            <a:pPr algn="just">
              <a:spcBef>
                <a:spcPts val="1001"/>
              </a:spcBef>
              <a:buFont typeface="Wingdings" pitchFamily="2" charset="2"/>
              <a:buChar char="Ø"/>
              <a:tabLst>
                <a:tab pos="0" algn="l"/>
              </a:tabLst>
            </a:pPr>
            <a:r>
              <a:rPr lang="en-US" sz="2400" dirty="0" smtClean="0">
                <a:latin typeface="Times New Roman" pitchFamily="18" charset="0"/>
                <a:cs typeface="Times New Roman" pitchFamily="18" charset="0"/>
              </a:rPr>
              <a:t> Facilitate accurate identification under different conditions</a:t>
            </a:r>
          </a:p>
          <a:p>
            <a:pPr algn="just">
              <a:spcBef>
                <a:spcPts val="1001"/>
              </a:spcBef>
              <a:buFont typeface="Wingdings" pitchFamily="2" charset="2"/>
              <a:buChar char="Ø"/>
              <a:tabLst>
                <a:tab pos="0" algn="l"/>
              </a:tabLst>
            </a:pPr>
            <a:r>
              <a:rPr lang="en-US" sz="2400" dirty="0" smtClean="0">
                <a:latin typeface="Times New Roman" pitchFamily="18" charset="0"/>
                <a:cs typeface="Times New Roman" pitchFamily="18" charset="0"/>
              </a:rPr>
              <a:t> Improves scalability</a:t>
            </a: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PlaceHolder 1"/>
          <p:cNvSpPr>
            <a:spLocks noGrp="1"/>
          </p:cNvSpPr>
          <p:nvPr>
            <p:ph type="title" idx="4294967295"/>
          </p:nvPr>
        </p:nvSpPr>
        <p:spPr>
          <a:xfrm>
            <a:off x="0" y="232920"/>
            <a:ext cx="12191760" cy="714600"/>
          </a:xfrm>
          <a:prstGeom prst="rect">
            <a:avLst/>
          </a:prstGeom>
          <a:solidFill>
            <a:srgbClr val="FF6600"/>
          </a:solidFill>
          <a:ln w="0">
            <a:noFill/>
          </a:ln>
          <a:effectLst>
            <a:outerShdw blurRad="44280" dist="28080" dir="5400000" rotWithShape="0">
              <a:srgbClr val="000000">
                <a:alpha val="32000"/>
              </a:srgbClr>
            </a:outerShdw>
          </a:effectLst>
        </p:spPr>
        <p:txBody>
          <a:bodyPr lIns="90000" tIns="45000" rIns="90000" bIns="45000" anchor="t">
            <a:noAutofit/>
          </a:bodyPr>
          <a:lstStyle/>
          <a:p>
            <a:pPr>
              <a:lnSpc>
                <a:spcPct val="90000"/>
              </a:lnSpc>
            </a:pPr>
            <a:r>
              <a:rPr lang="en-US" spc="-1" dirty="0" smtClean="0">
                <a:solidFill>
                  <a:srgbClr val="FFFFFF"/>
                </a:solidFill>
                <a:latin typeface="Times New Roman"/>
              </a:rPr>
              <a:t>                                   Planning</a:t>
            </a:r>
            <a:endParaRPr lang="en-US" sz="4400" b="0" strike="noStrike" spc="-1" dirty="0">
              <a:solidFill>
                <a:srgbClr val="000000"/>
              </a:solidFill>
              <a:latin typeface="Calibri"/>
            </a:endParaRPr>
          </a:p>
        </p:txBody>
      </p:sp>
      <p:sp>
        <p:nvSpPr>
          <p:cNvPr id="104" name="PlaceHolder 2"/>
          <p:cNvSpPr>
            <a:spLocks noGrp="1"/>
          </p:cNvSpPr>
          <p:nvPr>
            <p:ph idx="4294967295"/>
          </p:nvPr>
        </p:nvSpPr>
        <p:spPr>
          <a:xfrm>
            <a:off x="199440" y="1063690"/>
            <a:ext cx="11778840" cy="5464190"/>
          </a:xfrm>
          <a:prstGeom prst="rect">
            <a:avLst/>
          </a:prstGeom>
          <a:noFill/>
          <a:ln w="0">
            <a:noFill/>
          </a:ln>
        </p:spPr>
        <p:txBody>
          <a:bodyPr anchor="t">
            <a:normAutofit/>
          </a:bodyPr>
          <a:lstStyle/>
          <a:p>
            <a:pPr algn="just">
              <a:spcBef>
                <a:spcPts val="1001"/>
              </a:spcBef>
              <a:buFont typeface="Wingdings" pitchFamily="2" charset="2"/>
              <a:buChar char="Ø"/>
              <a:tabLst>
                <a:tab pos="0" algn="l"/>
              </a:tabLst>
            </a:pPr>
            <a:r>
              <a:rPr lang="en-US" sz="2400" dirty="0" smtClean="0">
                <a:latin typeface="Times New Roman" pitchFamily="18" charset="0"/>
                <a:cs typeface="Times New Roman" pitchFamily="18" charset="0"/>
              </a:rPr>
              <a:t> </a:t>
            </a:r>
            <a:r>
              <a:rPr lang="en-US" sz="2400" b="1" dirty="0" smtClean="0">
                <a:latin typeface="Times New Roman" pitchFamily="18" charset="0"/>
                <a:cs typeface="Times New Roman" pitchFamily="18" charset="0"/>
              </a:rPr>
              <a:t>Requirements:</a:t>
            </a:r>
          </a:p>
          <a:p>
            <a:pPr algn="just">
              <a:spcBef>
                <a:spcPts val="1001"/>
              </a:spcBef>
              <a:buFont typeface="Wingdings" pitchFamily="2" charset="2"/>
              <a:buChar char="q"/>
              <a:tabLst>
                <a:tab pos="0" algn="l"/>
              </a:tabLst>
            </a:pPr>
            <a:r>
              <a:rPr lang="en-US" sz="2400" b="1" dirty="0" smtClean="0">
                <a:latin typeface="Times New Roman" pitchFamily="18" charset="0"/>
                <a:cs typeface="Times New Roman" pitchFamily="18" charset="0"/>
              </a:rPr>
              <a:t> </a:t>
            </a:r>
            <a:r>
              <a:rPr lang="en-IN" sz="2400" b="1" dirty="0" smtClean="0">
                <a:latin typeface="Times New Roman" pitchFamily="18" charset="0"/>
                <a:cs typeface="Times New Roman" pitchFamily="18" charset="0"/>
              </a:rPr>
              <a:t>Hardware Requirements:</a:t>
            </a:r>
          </a:p>
          <a:p>
            <a:pPr lvl="1">
              <a:buFont typeface="Courier New" panose="02070309020205020404" pitchFamily="49" charset="0"/>
              <a:buChar char="o"/>
            </a:pPr>
            <a:r>
              <a:rPr lang="en-IN" dirty="0" smtClean="0">
                <a:latin typeface="Times New Roman" pitchFamily="18" charset="0"/>
                <a:cs typeface="Times New Roman" pitchFamily="18" charset="0"/>
              </a:rPr>
              <a:t>Processor                        : i5/Intel Processor</a:t>
            </a:r>
          </a:p>
          <a:p>
            <a:pPr lvl="1">
              <a:buFont typeface="Courier New" panose="02070309020205020404" pitchFamily="49" charset="0"/>
              <a:buChar char="o"/>
            </a:pPr>
            <a:r>
              <a:rPr lang="en-IN" dirty="0" smtClean="0">
                <a:latin typeface="Times New Roman" pitchFamily="18" charset="0"/>
                <a:cs typeface="Times New Roman" pitchFamily="18" charset="0"/>
              </a:rPr>
              <a:t>RAM                              : 8GB</a:t>
            </a:r>
          </a:p>
          <a:p>
            <a:pPr lvl="1">
              <a:buFont typeface="Courier New" panose="02070309020205020404" pitchFamily="49" charset="0"/>
              <a:buChar char="o"/>
            </a:pPr>
            <a:r>
              <a:rPr lang="en-IN" dirty="0" smtClean="0">
                <a:latin typeface="Times New Roman" pitchFamily="18" charset="0"/>
                <a:cs typeface="Times New Roman" pitchFamily="18" charset="0"/>
              </a:rPr>
              <a:t>Hard Disk                       : 128GB</a:t>
            </a:r>
          </a:p>
          <a:p>
            <a:pPr>
              <a:buFont typeface="Wingdings" panose="05000000000000000000" pitchFamily="2" charset="2"/>
              <a:buChar char="q"/>
            </a:pPr>
            <a:r>
              <a:rPr lang="en-IN" sz="2400" b="1" dirty="0" smtClean="0">
                <a:latin typeface="Times New Roman" pitchFamily="18" charset="0"/>
                <a:cs typeface="Times New Roman" pitchFamily="18" charset="0"/>
              </a:rPr>
              <a:t> Software Requirements:</a:t>
            </a:r>
          </a:p>
          <a:p>
            <a:pPr lvl="1">
              <a:buFont typeface="Courier New" panose="02070309020205020404" pitchFamily="49" charset="0"/>
              <a:buChar char="o"/>
            </a:pPr>
            <a:r>
              <a:rPr lang="en-IN" dirty="0" smtClean="0">
                <a:latin typeface="Times New Roman" pitchFamily="18" charset="0"/>
                <a:cs typeface="Times New Roman" pitchFamily="18" charset="0"/>
              </a:rPr>
              <a:t>Operating System           : Windows OS 7+</a:t>
            </a:r>
          </a:p>
          <a:p>
            <a:pPr lvl="1">
              <a:buFont typeface="Courier New" panose="02070309020205020404" pitchFamily="49" charset="0"/>
              <a:buChar char="o"/>
            </a:pPr>
            <a:r>
              <a:rPr lang="en-US" dirty="0" smtClean="0">
                <a:solidFill>
                  <a:srgbClr val="000000"/>
                </a:solidFill>
                <a:latin typeface="Times New Roman" pitchFamily="18" charset="0"/>
                <a:ea typeface="Times New Roman" panose="02020603050405020304" pitchFamily="18" charset="0"/>
                <a:cs typeface="Times New Roman" pitchFamily="18" charset="0"/>
              </a:rPr>
              <a:t>Programming Language </a:t>
            </a:r>
            <a:r>
              <a:rPr lang="en-IN" dirty="0" smtClean="0">
                <a:latin typeface="Times New Roman" pitchFamily="18" charset="0"/>
                <a:cs typeface="Times New Roman" pitchFamily="18" charset="0"/>
              </a:rPr>
              <a:t>: Python 3.8</a:t>
            </a:r>
          </a:p>
          <a:p>
            <a:pPr lvl="1">
              <a:buFont typeface="Courier New" panose="02070309020205020404" pitchFamily="49" charset="0"/>
              <a:buChar char="o"/>
            </a:pPr>
            <a:r>
              <a:rPr lang="en-IN" dirty="0" smtClean="0">
                <a:latin typeface="Times New Roman" pitchFamily="18" charset="0"/>
                <a:cs typeface="Times New Roman" pitchFamily="18" charset="0"/>
              </a:rPr>
              <a:t>IDE                                 : Visual Studio 1.87.0</a:t>
            </a:r>
          </a:p>
          <a:p>
            <a:pPr lvl="1">
              <a:buFont typeface="Courier New" panose="02070309020205020404" pitchFamily="49" charset="0"/>
              <a:buChar char="o"/>
            </a:pPr>
            <a:r>
              <a:rPr lang="en-IN" dirty="0" smtClean="0">
                <a:latin typeface="Times New Roman" pitchFamily="18" charset="0"/>
                <a:cs typeface="Times New Roman" pitchFamily="18" charset="0"/>
              </a:rPr>
              <a:t>Libraries </a:t>
            </a:r>
            <a:r>
              <a:rPr lang="en-IN" dirty="0" smtClean="0">
                <a:latin typeface="Times New Roman" pitchFamily="18" charset="0"/>
                <a:cs typeface="Times New Roman" pitchFamily="18" charset="0"/>
              </a:rPr>
              <a:t>used                 : cv2, </a:t>
            </a:r>
            <a:r>
              <a:rPr lang="en-IN" dirty="0" err="1" smtClean="0">
                <a:latin typeface="Times New Roman" pitchFamily="18" charset="0"/>
                <a:cs typeface="Times New Roman" pitchFamily="18" charset="0"/>
              </a:rPr>
              <a:t>Numpy</a:t>
            </a:r>
            <a:r>
              <a:rPr lang="en-IN" dirty="0" smtClean="0">
                <a:latin typeface="Times New Roman" pitchFamily="18" charset="0"/>
                <a:cs typeface="Times New Roman" pitchFamily="18" charset="0"/>
              </a:rPr>
              <a:t>, Pandas</a:t>
            </a:r>
            <a:r>
              <a:rPr lang="en-IN" dirty="0" smtClean="0">
                <a:latin typeface="Times New Roman" pitchFamily="18" charset="0"/>
                <a:cs typeface="Times New Roman" pitchFamily="18" charset="0"/>
              </a:rPr>
              <a:t>, </a:t>
            </a:r>
            <a:r>
              <a:rPr lang="en-IN" dirty="0" err="1" smtClean="0">
                <a:latin typeface="Times New Roman" pitchFamily="18" charset="0"/>
                <a:cs typeface="Times New Roman" pitchFamily="18" charset="0"/>
              </a:rPr>
              <a:t>smtplib</a:t>
            </a:r>
            <a:r>
              <a:rPr lang="en-IN" dirty="0" smtClean="0">
                <a:latin typeface="Times New Roman" pitchFamily="18" charset="0"/>
                <a:cs typeface="Times New Roman" pitchFamily="18" charset="0"/>
              </a:rPr>
              <a:t>.</a:t>
            </a:r>
          </a:p>
          <a:p>
            <a:pPr algn="just">
              <a:spcBef>
                <a:spcPts val="1001"/>
              </a:spcBef>
              <a:buNone/>
              <a:tabLst>
                <a:tab pos="0" algn="l"/>
              </a:tabLst>
            </a:pPr>
            <a:endParaRPr lang="en-IN" sz="2400" b="1" dirty="0" smtClean="0">
              <a:latin typeface="Times New Roman" pitchFamily="18" charset="0"/>
              <a:cs typeface="Times New Roman" pitchFamily="18" charset="0"/>
            </a:endParaRPr>
          </a:p>
          <a:p>
            <a:pPr algn="just">
              <a:spcBef>
                <a:spcPts val="1001"/>
              </a:spcBef>
              <a:buFont typeface="Wingdings" pitchFamily="2" charset="2"/>
              <a:buChar char="q"/>
              <a:tabLst>
                <a:tab pos="0" algn="l"/>
              </a:tabLst>
            </a:pPr>
            <a:endParaRPr lang="en-US" sz="2400" b="1" dirty="0" smtClean="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PlaceHolder 1"/>
          <p:cNvSpPr>
            <a:spLocks noGrp="1"/>
          </p:cNvSpPr>
          <p:nvPr>
            <p:ph type="title" idx="4294967295"/>
          </p:nvPr>
        </p:nvSpPr>
        <p:spPr>
          <a:xfrm>
            <a:off x="0" y="232920"/>
            <a:ext cx="12191760" cy="714600"/>
          </a:xfrm>
          <a:prstGeom prst="rect">
            <a:avLst/>
          </a:prstGeom>
          <a:solidFill>
            <a:srgbClr val="FF6600"/>
          </a:solidFill>
          <a:ln w="0">
            <a:noFill/>
          </a:ln>
          <a:effectLst>
            <a:outerShdw blurRad="44280" dist="28080" dir="5400000" rotWithShape="0">
              <a:srgbClr val="000000">
                <a:alpha val="32000"/>
              </a:srgbClr>
            </a:outerShdw>
          </a:effectLst>
        </p:spPr>
        <p:txBody>
          <a:bodyPr lIns="90000" tIns="45000" rIns="90000" bIns="45000" anchor="t">
            <a:noAutofit/>
          </a:bodyPr>
          <a:lstStyle/>
          <a:p>
            <a:pPr>
              <a:lnSpc>
                <a:spcPct val="90000"/>
              </a:lnSpc>
            </a:pPr>
            <a:r>
              <a:rPr lang="en-US" spc="-1" dirty="0" smtClean="0">
                <a:solidFill>
                  <a:srgbClr val="FFFFFF"/>
                </a:solidFill>
                <a:latin typeface="Times New Roman"/>
              </a:rPr>
              <a:t>                                   Planning</a:t>
            </a:r>
            <a:endParaRPr lang="en-US" sz="4400" b="0" strike="noStrike" spc="-1" dirty="0">
              <a:solidFill>
                <a:srgbClr val="000000"/>
              </a:solidFill>
              <a:latin typeface="Calibri"/>
            </a:endParaRPr>
          </a:p>
        </p:txBody>
      </p:sp>
      <p:sp>
        <p:nvSpPr>
          <p:cNvPr id="104" name="PlaceHolder 2"/>
          <p:cNvSpPr>
            <a:spLocks noGrp="1"/>
          </p:cNvSpPr>
          <p:nvPr>
            <p:ph idx="4294967295"/>
          </p:nvPr>
        </p:nvSpPr>
        <p:spPr>
          <a:xfrm>
            <a:off x="167952" y="1129004"/>
            <a:ext cx="11859208" cy="5138446"/>
          </a:xfrm>
          <a:prstGeom prst="rect">
            <a:avLst/>
          </a:prstGeom>
          <a:noFill/>
          <a:ln w="0">
            <a:noFill/>
          </a:ln>
        </p:spPr>
        <p:txBody>
          <a:bodyPr anchor="t">
            <a:noAutofit/>
          </a:bodyPr>
          <a:lstStyle/>
          <a:p>
            <a:pPr fontAlgn="base">
              <a:buFont typeface="Wingdings" pitchFamily="2" charset="2"/>
              <a:buChar char="Ø"/>
            </a:pPr>
            <a:r>
              <a:rPr lang="en-US" sz="2400" b="1" dirty="0" smtClean="0">
                <a:latin typeface="Times New Roman" pitchFamily="18" charset="0"/>
                <a:cs typeface="Times New Roman" pitchFamily="18" charset="0"/>
              </a:rPr>
              <a:t>Functional Requirements</a:t>
            </a:r>
          </a:p>
          <a:p>
            <a:pPr lvl="1" algn="just" fontAlgn="base"/>
            <a:r>
              <a:rPr lang="en-US" dirty="0" smtClean="0">
                <a:latin typeface="Times New Roman" pitchFamily="18" charset="0"/>
                <a:cs typeface="Times New Roman" pitchFamily="18" charset="0"/>
              </a:rPr>
              <a:t>To provide an authentication for the admin to login and access to the missing child Identification system.</a:t>
            </a:r>
          </a:p>
          <a:p>
            <a:pPr lvl="1" algn="just" fontAlgn="base"/>
            <a:r>
              <a:rPr lang="en-US" dirty="0" smtClean="0">
                <a:latin typeface="Times New Roman" pitchFamily="18" charset="0"/>
                <a:cs typeface="Times New Roman" pitchFamily="18" charset="0"/>
              </a:rPr>
              <a:t>To provide an alert email notification to the police authorities as soon as the missing child is identified.</a:t>
            </a:r>
          </a:p>
          <a:p>
            <a:pPr fontAlgn="base">
              <a:buFont typeface="Wingdings" pitchFamily="2" charset="2"/>
              <a:buChar char="Ø"/>
            </a:pPr>
            <a:r>
              <a:rPr lang="en-US" sz="2400" b="1" dirty="0" smtClean="0">
                <a:latin typeface="Times New Roman" pitchFamily="18" charset="0"/>
                <a:cs typeface="Times New Roman" pitchFamily="18" charset="0"/>
              </a:rPr>
              <a:t>Non Functional Requirements</a:t>
            </a:r>
          </a:p>
          <a:p>
            <a:pPr marL="914400" lvl="1" indent="-457200" fontAlgn="base">
              <a:lnSpc>
                <a:spcPct val="100000"/>
              </a:lnSpc>
              <a:buNone/>
            </a:pPr>
            <a:r>
              <a:rPr lang="en-US" b="1" dirty="0" smtClean="0">
                <a:latin typeface="Times New Roman" pitchFamily="18" charset="0"/>
                <a:cs typeface="Times New Roman" pitchFamily="18" charset="0"/>
              </a:rPr>
              <a:t>1. Integrity: </a:t>
            </a:r>
            <a:r>
              <a:rPr lang="en-US" sz="2400" dirty="0" smtClean="0">
                <a:latin typeface="Times New Roman" pitchFamily="18" charset="0"/>
                <a:cs typeface="Times New Roman" pitchFamily="18" charset="0"/>
              </a:rPr>
              <a:t>This Project allows only admin to login and add the missing child details into</a:t>
            </a:r>
          </a:p>
          <a:p>
            <a:pPr marL="914400" lvl="1" indent="-457200" fontAlgn="base">
              <a:lnSpc>
                <a:spcPct val="100000"/>
              </a:lnSpc>
              <a:buNone/>
            </a:pPr>
            <a:r>
              <a:rPr lang="en-US" dirty="0" smtClean="0">
                <a:latin typeface="Times New Roman" pitchFamily="18" charset="0"/>
                <a:cs typeface="Times New Roman" pitchFamily="18" charset="0"/>
              </a:rPr>
              <a:t>                </a:t>
            </a:r>
            <a:r>
              <a:rPr lang="en-US" sz="2400" dirty="0" smtClean="0">
                <a:latin typeface="Times New Roman" pitchFamily="18" charset="0"/>
                <a:cs typeface="Times New Roman" pitchFamily="18" charset="0"/>
              </a:rPr>
              <a:t>      the missing child identification system.</a:t>
            </a:r>
          </a:p>
          <a:p>
            <a:pPr>
              <a:lnSpc>
                <a:spcPct val="100000"/>
              </a:lnSpc>
              <a:buNone/>
            </a:pPr>
            <a:r>
              <a:rPr lang="en-US" sz="2400" b="1" dirty="0" smtClean="0">
                <a:latin typeface="Times New Roman" pitchFamily="18" charset="0"/>
                <a:cs typeface="Times New Roman" pitchFamily="18" charset="0"/>
              </a:rPr>
              <a:t>      2. Security: </a:t>
            </a:r>
            <a:r>
              <a:rPr lang="en-US" sz="2400" dirty="0" smtClean="0">
                <a:latin typeface="Times New Roman" pitchFamily="18" charset="0"/>
                <a:cs typeface="Times New Roman" pitchFamily="18" charset="0"/>
              </a:rPr>
              <a:t>This Project provides security to the database by which it can be accessed by</a:t>
            </a:r>
          </a:p>
          <a:p>
            <a:pPr>
              <a:lnSpc>
                <a:spcPct val="100000"/>
              </a:lnSpc>
              <a:buNone/>
            </a:pPr>
            <a:r>
              <a:rPr lang="en-US" sz="2400" dirty="0" smtClean="0">
                <a:latin typeface="Times New Roman" pitchFamily="18" charset="0"/>
                <a:cs typeface="Times New Roman" pitchFamily="18" charset="0"/>
              </a:rPr>
              <a:t>                           admin. </a:t>
            </a:r>
          </a:p>
          <a:p>
            <a:pPr fontAlgn="base">
              <a:lnSpc>
                <a:spcPct val="100000"/>
              </a:lnSpc>
              <a:buNone/>
            </a:pPr>
            <a:r>
              <a:rPr lang="en-US" sz="2400" b="1" dirty="0" smtClean="0">
                <a:latin typeface="Times New Roman" pitchFamily="18" charset="0"/>
                <a:cs typeface="Times New Roman" pitchFamily="18" charset="0"/>
              </a:rPr>
              <a:t>      3. User-friendly model</a:t>
            </a:r>
            <a:r>
              <a:rPr lang="en-US" dirty="0" smtClean="0"/>
              <a:t/>
            </a:r>
            <a:br>
              <a:rPr lang="en-US" dirty="0" smtClean="0"/>
            </a:br>
            <a:endParaRPr lang="en-IN" dirty="0" smtClean="0">
              <a:latin typeface="Times New Roman" pitchFamily="18" charset="0"/>
              <a:cs typeface="Times New Roman" pitchFamily="18" charset="0"/>
            </a:endParaRPr>
          </a:p>
          <a:p>
            <a:pPr algn="just">
              <a:spcBef>
                <a:spcPts val="1001"/>
              </a:spcBef>
              <a:buFont typeface="Wingdings" pitchFamily="2" charset="2"/>
              <a:buChar char="q"/>
              <a:tabLst>
                <a:tab pos="0" algn="l"/>
              </a:tabLst>
            </a:pPr>
            <a:endParaRPr lang="en-IN" sz="2400" b="1" dirty="0" smtClean="0">
              <a:latin typeface="Times New Roman" pitchFamily="18" charset="0"/>
              <a:cs typeface="Times New Roman" pitchFamily="18" charset="0"/>
            </a:endParaRPr>
          </a:p>
          <a:p>
            <a:pPr algn="just">
              <a:spcBef>
                <a:spcPts val="1001"/>
              </a:spcBef>
              <a:buFont typeface="Wingdings" pitchFamily="2" charset="2"/>
              <a:buChar char="q"/>
              <a:tabLst>
                <a:tab pos="0" algn="l"/>
              </a:tabLst>
            </a:pPr>
            <a:endParaRPr lang="en-US" sz="2400" b="1" dirty="0" smtClean="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PlaceHolder 1"/>
          <p:cNvSpPr>
            <a:spLocks noGrp="1"/>
          </p:cNvSpPr>
          <p:nvPr>
            <p:ph type="title" idx="4294967295"/>
          </p:nvPr>
        </p:nvSpPr>
        <p:spPr>
          <a:xfrm>
            <a:off x="0" y="232920"/>
            <a:ext cx="12191760" cy="714600"/>
          </a:xfrm>
          <a:prstGeom prst="rect">
            <a:avLst/>
          </a:prstGeom>
          <a:solidFill>
            <a:srgbClr val="FF6600"/>
          </a:solidFill>
          <a:ln w="0">
            <a:noFill/>
          </a:ln>
          <a:effectLst>
            <a:outerShdw blurRad="44280" dist="28080" dir="5400000" rotWithShape="0">
              <a:srgbClr val="000000">
                <a:alpha val="32000"/>
              </a:srgbClr>
            </a:outerShdw>
          </a:effectLst>
        </p:spPr>
        <p:txBody>
          <a:bodyPr lIns="90000" tIns="45000" rIns="90000" bIns="45000" anchor="t">
            <a:noAutofit/>
          </a:bodyPr>
          <a:lstStyle/>
          <a:p>
            <a:pPr>
              <a:lnSpc>
                <a:spcPct val="90000"/>
              </a:lnSpc>
            </a:pPr>
            <a:r>
              <a:rPr lang="en-US" spc="-1" dirty="0" smtClean="0">
                <a:solidFill>
                  <a:srgbClr val="FFFFFF"/>
                </a:solidFill>
                <a:latin typeface="Times New Roman"/>
              </a:rPr>
              <a:t>                                   Planning</a:t>
            </a:r>
            <a:endParaRPr lang="en-US" sz="4400" b="0" strike="noStrike" spc="-1" dirty="0">
              <a:solidFill>
                <a:srgbClr val="000000"/>
              </a:solidFill>
              <a:latin typeface="Calibri"/>
            </a:endParaRPr>
          </a:p>
        </p:txBody>
      </p:sp>
      <p:sp>
        <p:nvSpPr>
          <p:cNvPr id="104" name="PlaceHolder 2"/>
          <p:cNvSpPr>
            <a:spLocks noGrp="1"/>
          </p:cNvSpPr>
          <p:nvPr>
            <p:ph idx="4294967295"/>
          </p:nvPr>
        </p:nvSpPr>
        <p:spPr>
          <a:xfrm>
            <a:off x="270588" y="1129004"/>
            <a:ext cx="11756572" cy="5138446"/>
          </a:xfrm>
          <a:prstGeom prst="rect">
            <a:avLst/>
          </a:prstGeom>
          <a:noFill/>
          <a:ln w="0">
            <a:noFill/>
          </a:ln>
        </p:spPr>
        <p:txBody>
          <a:bodyPr anchor="t">
            <a:noAutofit/>
          </a:bodyPr>
          <a:lstStyle/>
          <a:p>
            <a:pPr fontAlgn="base">
              <a:buFont typeface="Wingdings" pitchFamily="2" charset="2"/>
              <a:buChar char="Ø"/>
            </a:pPr>
            <a:r>
              <a:rPr lang="en-US" dirty="0" smtClean="0"/>
              <a:t> </a:t>
            </a:r>
            <a:r>
              <a:rPr lang="en-US" sz="2400" b="1" dirty="0" smtClean="0">
                <a:latin typeface="Times New Roman" pitchFamily="18" charset="0"/>
                <a:cs typeface="Times New Roman" pitchFamily="18" charset="0"/>
              </a:rPr>
              <a:t>Software Methodology: Agile Model</a:t>
            </a:r>
          </a:p>
          <a:p>
            <a:pPr algn="just" fontAlgn="base">
              <a:buFont typeface="Wingdings" pitchFamily="2" charset="2"/>
              <a:buChar char="v"/>
            </a:pPr>
            <a:r>
              <a:rPr lang="en-US" sz="2400" dirty="0" smtClean="0">
                <a:latin typeface="Times New Roman" pitchFamily="18" charset="0"/>
                <a:cs typeface="Times New Roman" pitchFamily="18" charset="0"/>
              </a:rPr>
              <a:t>This project uses Agile methodology. In that we use scrum agile methodology.</a:t>
            </a:r>
          </a:p>
          <a:p>
            <a:pPr algn="just" fontAlgn="base">
              <a:buFont typeface="Wingdings" pitchFamily="2" charset="2"/>
              <a:buChar char="v"/>
            </a:pPr>
            <a:r>
              <a:rPr lang="en-US" sz="2400" dirty="0" smtClean="0">
                <a:latin typeface="Times New Roman" pitchFamily="18" charset="0"/>
                <a:cs typeface="Times New Roman" pitchFamily="18" charset="0"/>
              </a:rPr>
              <a:t> Scrum is characterized by cycles or stages of development, known as sprints.</a:t>
            </a:r>
          </a:p>
          <a:p>
            <a:pPr algn="just" fontAlgn="base">
              <a:buFont typeface="Wingdings" pitchFamily="2" charset="2"/>
              <a:buChar char="v"/>
            </a:pPr>
            <a:r>
              <a:rPr lang="en-US" sz="2400" dirty="0" smtClean="0">
                <a:latin typeface="Times New Roman" pitchFamily="18" charset="0"/>
                <a:cs typeface="Times New Roman" pitchFamily="18" charset="0"/>
              </a:rPr>
              <a:t> It has four stages: Planning, Implementation, Testing and review.</a:t>
            </a:r>
          </a:p>
          <a:p>
            <a:pPr fontAlgn="base">
              <a:buNone/>
            </a:pPr>
            <a:r>
              <a:rPr lang="en-US" sz="2400" b="1" dirty="0" smtClean="0">
                <a:latin typeface="Times New Roman" pitchFamily="18" charset="0"/>
                <a:cs typeface="Times New Roman" pitchFamily="18" charset="0"/>
              </a:rPr>
              <a:t>Advantages:</a:t>
            </a:r>
          </a:p>
          <a:p>
            <a:pPr fontAlgn="base">
              <a:buFont typeface="Wingdings" pitchFamily="2" charset="2"/>
              <a:buChar char="v"/>
            </a:pPr>
            <a:r>
              <a:rPr lang="en-US" sz="2400" dirty="0" smtClean="0">
                <a:latin typeface="Times New Roman" pitchFamily="18" charset="0"/>
                <a:cs typeface="Times New Roman" pitchFamily="18" charset="0"/>
              </a:rPr>
              <a:t> This Methodology has ability to change and adapt with and satisfy the changing needs in</a:t>
            </a:r>
          </a:p>
          <a:p>
            <a:pPr fontAlgn="base">
              <a:buNone/>
            </a:pPr>
            <a:r>
              <a:rPr lang="en-US" sz="2400" dirty="0" smtClean="0">
                <a:latin typeface="Times New Roman" pitchFamily="18" charset="0"/>
                <a:cs typeface="Times New Roman" pitchFamily="18" charset="0"/>
              </a:rPr>
              <a:t>     short term.</a:t>
            </a:r>
          </a:p>
          <a:p>
            <a:pPr fontAlgn="base">
              <a:buFont typeface="Wingdings" pitchFamily="2" charset="2"/>
              <a:buChar char="v"/>
            </a:pPr>
            <a:r>
              <a:rPr lang="en-US" sz="2400" dirty="0" smtClean="0">
                <a:latin typeface="Times New Roman" pitchFamily="18" charset="0"/>
                <a:cs typeface="Times New Roman" pitchFamily="18" charset="0"/>
              </a:rPr>
              <a:t> Requires less documentation.</a:t>
            </a:r>
            <a:br>
              <a:rPr lang="en-US" sz="2400" dirty="0" smtClean="0">
                <a:latin typeface="Times New Roman" pitchFamily="18" charset="0"/>
                <a:cs typeface="Times New Roman" pitchFamily="18" charset="0"/>
              </a:rPr>
            </a:br>
            <a:endParaRPr lang="en-IN" sz="2400" dirty="0" smtClean="0">
              <a:latin typeface="Times New Roman" pitchFamily="18" charset="0"/>
              <a:cs typeface="Times New Roman" pitchFamily="18" charset="0"/>
            </a:endParaRPr>
          </a:p>
          <a:p>
            <a:pPr algn="just">
              <a:spcBef>
                <a:spcPts val="1001"/>
              </a:spcBef>
              <a:buFont typeface="Wingdings" pitchFamily="2" charset="2"/>
              <a:buChar char="q"/>
              <a:tabLst>
                <a:tab pos="0" algn="l"/>
              </a:tabLst>
            </a:pPr>
            <a:endParaRPr lang="en-IN" sz="2400" b="1" dirty="0" smtClean="0">
              <a:latin typeface="Times New Roman" pitchFamily="18" charset="0"/>
              <a:cs typeface="Times New Roman" pitchFamily="18" charset="0"/>
            </a:endParaRPr>
          </a:p>
          <a:p>
            <a:pPr algn="just">
              <a:spcBef>
                <a:spcPts val="1001"/>
              </a:spcBef>
              <a:buFont typeface="Wingdings" pitchFamily="2" charset="2"/>
              <a:buChar char="q"/>
              <a:tabLst>
                <a:tab pos="0" algn="l"/>
              </a:tabLst>
            </a:pPr>
            <a:endParaRPr lang="en-US" sz="2400" b="1" dirty="0" smtClean="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PlaceHolder 1"/>
          <p:cNvSpPr>
            <a:spLocks noGrp="1"/>
          </p:cNvSpPr>
          <p:nvPr>
            <p:ph type="title" idx="4294967295"/>
          </p:nvPr>
        </p:nvSpPr>
        <p:spPr>
          <a:xfrm>
            <a:off x="0" y="232920"/>
            <a:ext cx="12191760" cy="714600"/>
          </a:xfrm>
          <a:prstGeom prst="rect">
            <a:avLst/>
          </a:prstGeom>
          <a:solidFill>
            <a:srgbClr val="FF6600"/>
          </a:solidFill>
          <a:ln w="0">
            <a:noFill/>
          </a:ln>
          <a:effectLst>
            <a:outerShdw blurRad="44280" dist="28080" dir="5400000" rotWithShape="0">
              <a:srgbClr val="000000">
                <a:alpha val="32000"/>
              </a:srgbClr>
            </a:outerShdw>
          </a:effectLst>
        </p:spPr>
        <p:txBody>
          <a:bodyPr lIns="90000" tIns="45000" rIns="90000" bIns="45000" anchor="t">
            <a:noAutofit/>
          </a:bodyPr>
          <a:lstStyle/>
          <a:p>
            <a:pPr>
              <a:lnSpc>
                <a:spcPct val="90000"/>
              </a:lnSpc>
            </a:pPr>
            <a:r>
              <a:rPr lang="en-US" spc="-1" dirty="0" smtClean="0">
                <a:solidFill>
                  <a:srgbClr val="FFFFFF"/>
                </a:solidFill>
                <a:latin typeface="Times New Roman"/>
              </a:rPr>
              <a:t>                                   Planning</a:t>
            </a:r>
            <a:endParaRPr lang="en-US" sz="4400" b="0" strike="noStrike" spc="-1" dirty="0">
              <a:solidFill>
                <a:srgbClr val="000000"/>
              </a:solidFill>
              <a:latin typeface="Calibri"/>
            </a:endParaRPr>
          </a:p>
        </p:txBody>
      </p:sp>
      <p:sp>
        <p:nvSpPr>
          <p:cNvPr id="104" name="PlaceHolder 2"/>
          <p:cNvSpPr>
            <a:spLocks noGrp="1"/>
          </p:cNvSpPr>
          <p:nvPr>
            <p:ph idx="4294967295"/>
          </p:nvPr>
        </p:nvSpPr>
        <p:spPr>
          <a:xfrm>
            <a:off x="199440" y="1035698"/>
            <a:ext cx="11778840" cy="5492182"/>
          </a:xfrm>
          <a:prstGeom prst="rect">
            <a:avLst/>
          </a:prstGeom>
          <a:noFill/>
          <a:ln w="0">
            <a:noFill/>
          </a:ln>
        </p:spPr>
        <p:txBody>
          <a:bodyPr anchor="t">
            <a:normAutofit/>
          </a:bodyPr>
          <a:lstStyle/>
          <a:p>
            <a:pPr algn="just">
              <a:spcBef>
                <a:spcPts val="1001"/>
              </a:spcBef>
              <a:buNone/>
              <a:tabLst>
                <a:tab pos="0" algn="l"/>
              </a:tabLst>
            </a:pPr>
            <a:r>
              <a:rPr lang="en-US" sz="2400" b="1" dirty="0" smtClean="0">
                <a:latin typeface="Times New Roman" pitchFamily="18" charset="0"/>
                <a:cs typeface="Times New Roman" pitchFamily="18" charset="0"/>
              </a:rPr>
              <a:t>Objectives:</a:t>
            </a:r>
          </a:p>
          <a:p>
            <a:pPr algn="just">
              <a:spcBef>
                <a:spcPts val="1001"/>
              </a:spcBef>
              <a:buFont typeface="Wingdings" pitchFamily="2" charset="2"/>
              <a:buChar char="Ø"/>
              <a:tabLst>
                <a:tab pos="0" algn="l"/>
              </a:tabLst>
            </a:pPr>
            <a:r>
              <a:rPr lang="en-US" sz="2400" spc="-1" dirty="0" smtClean="0">
                <a:solidFill>
                  <a:srgbClr val="000000"/>
                </a:solidFill>
                <a:latin typeface="Times New Roman"/>
              </a:rPr>
              <a:t> The project aims to improve speed, efficiency and accuracy of the missing children location process without using the traditional methods, implementing an user interface with email mechanism that will inform the authorities as soon as they are detected, enable rapid response and reunification of missing children with their families.</a:t>
            </a:r>
          </a:p>
          <a:p>
            <a:pPr algn="just">
              <a:spcBef>
                <a:spcPts val="1001"/>
              </a:spcBef>
              <a:buNone/>
              <a:tabLst>
                <a:tab pos="0" algn="l"/>
              </a:tabLst>
            </a:pPr>
            <a:r>
              <a:rPr lang="en-US" sz="2400" b="1" spc="-1" dirty="0" smtClean="0">
                <a:solidFill>
                  <a:srgbClr val="000000"/>
                </a:solidFill>
                <a:latin typeface="Times New Roman"/>
                <a:cs typeface="Times New Roman" pitchFamily="18" charset="0"/>
              </a:rPr>
              <a:t>Scope:</a:t>
            </a:r>
          </a:p>
          <a:p>
            <a:pPr algn="just">
              <a:spcBef>
                <a:spcPts val="1001"/>
              </a:spcBef>
              <a:buFont typeface="Wingdings" pitchFamily="2" charset="2"/>
              <a:buChar char="Ø"/>
              <a:tabLst>
                <a:tab pos="0" algn="l"/>
              </a:tabLst>
            </a:pPr>
            <a:r>
              <a:rPr lang="en-US" sz="2400" b="1" spc="-1" dirty="0" smtClean="0">
                <a:solidFill>
                  <a:srgbClr val="000000"/>
                </a:solidFill>
                <a:latin typeface="Times New Roman"/>
                <a:cs typeface="Times New Roman" pitchFamily="18" charset="0"/>
              </a:rPr>
              <a:t> </a:t>
            </a:r>
            <a:r>
              <a:rPr lang="en-US" sz="2400" dirty="0" smtClean="0">
                <a:latin typeface="Times New Roman" pitchFamily="18" charset="0"/>
                <a:cs typeface="Times New Roman" pitchFamily="18" charset="0"/>
              </a:rPr>
              <a:t>To detect and recognize the child faces using webcam.</a:t>
            </a:r>
          </a:p>
          <a:p>
            <a:pPr lvl="0" algn="just">
              <a:spcBef>
                <a:spcPts val="1001"/>
              </a:spcBef>
              <a:buFont typeface="Wingdings" pitchFamily="2" charset="2"/>
              <a:buChar char="Ø"/>
              <a:tabLst>
                <a:tab pos="0" algn="l"/>
              </a:tabLst>
            </a:pPr>
            <a:r>
              <a:rPr lang="en-US" sz="2400" b="1" dirty="0" smtClean="0">
                <a:latin typeface="Times New Roman" pitchFamily="18" charset="0"/>
                <a:cs typeface="Times New Roman" pitchFamily="18" charset="0"/>
              </a:rPr>
              <a:t> </a:t>
            </a:r>
            <a:r>
              <a:rPr lang="en-US" sz="2400" dirty="0" smtClean="0">
                <a:latin typeface="Times New Roman" pitchFamily="18" charset="0"/>
                <a:cs typeface="Times New Roman" pitchFamily="18" charset="0"/>
              </a:rPr>
              <a:t>The face recognition system take only one frame at a time and in that which will detect   multiple human faces.</a:t>
            </a:r>
          </a:p>
          <a:p>
            <a:pPr algn="just">
              <a:spcBef>
                <a:spcPts val="1001"/>
              </a:spcBef>
              <a:buNone/>
              <a:tabLst>
                <a:tab pos="0" algn="l"/>
              </a:tabLst>
            </a:pPr>
            <a:r>
              <a:rPr lang="en-US" sz="2400" b="1" dirty="0" smtClean="0">
                <a:latin typeface="Times New Roman" pitchFamily="18" charset="0"/>
                <a:cs typeface="Times New Roman" pitchFamily="18" charset="0"/>
              </a:rPr>
              <a:t>Performance:</a:t>
            </a:r>
          </a:p>
          <a:p>
            <a:pPr algn="just">
              <a:spcBef>
                <a:spcPts val="1001"/>
              </a:spcBef>
              <a:buFont typeface="Wingdings" pitchFamily="2" charset="2"/>
              <a:buChar char="Ø"/>
              <a:tabLst>
                <a:tab pos="0" algn="l"/>
              </a:tabLst>
            </a:pPr>
            <a:r>
              <a:rPr lang="en-US" sz="2400" b="1" dirty="0" smtClean="0">
                <a:latin typeface="Times New Roman" pitchFamily="18" charset="0"/>
                <a:cs typeface="Times New Roman" pitchFamily="18" charset="0"/>
              </a:rPr>
              <a:t> </a:t>
            </a:r>
            <a:r>
              <a:rPr lang="en-US" sz="2400" dirty="0" smtClean="0">
                <a:latin typeface="Times New Roman" pitchFamily="18" charset="0"/>
                <a:cs typeface="Times New Roman" pitchFamily="18" charset="0"/>
              </a:rPr>
              <a:t>We are going to recognize the child faces accurately under different conditions.</a:t>
            </a:r>
            <a:endParaRPr lang="en-US" sz="2400" b="1" dirty="0" smtClean="0">
              <a:latin typeface="Times New Roman" pitchFamily="18" charset="0"/>
              <a:cs typeface="Times New Roman" pitchFamily="18" charset="0"/>
            </a:endParaRPr>
          </a:p>
          <a:p>
            <a:pPr algn="just">
              <a:spcBef>
                <a:spcPts val="1001"/>
              </a:spcBef>
              <a:buFont typeface="Wingdings" pitchFamily="2" charset="2"/>
              <a:buChar char="Ø"/>
              <a:tabLst>
                <a:tab pos="0" algn="l"/>
              </a:tabLst>
            </a:pPr>
            <a:endParaRPr lang="en-US" sz="2400" b="1" dirty="0" smtClean="0">
              <a:latin typeface="Times New Roman" pitchFamily="18" charset="0"/>
              <a:cs typeface="Times New Roman" pitchFamily="18" charset="0"/>
            </a:endParaRPr>
          </a:p>
          <a:p>
            <a:pPr algn="just">
              <a:spcBef>
                <a:spcPts val="1001"/>
              </a:spcBef>
              <a:buNone/>
              <a:tabLst>
                <a:tab pos="0" algn="l"/>
              </a:tabLst>
            </a:pPr>
            <a:endParaRPr lang="en-IN" dirty="0" smtClean="0">
              <a:latin typeface="Times New Roman" pitchFamily="18" charset="0"/>
              <a:cs typeface="Times New Roman" pitchFamily="18" charset="0"/>
            </a:endParaRPr>
          </a:p>
          <a:p>
            <a:pPr algn="just">
              <a:spcBef>
                <a:spcPts val="1001"/>
              </a:spcBef>
              <a:buFont typeface="Wingdings" pitchFamily="2" charset="2"/>
              <a:buChar char="q"/>
              <a:tabLst>
                <a:tab pos="0" algn="l"/>
              </a:tabLst>
            </a:pPr>
            <a:endParaRPr lang="en-IN" sz="2400" b="1" dirty="0" smtClean="0">
              <a:latin typeface="Times New Roman" pitchFamily="18" charset="0"/>
              <a:cs typeface="Times New Roman" pitchFamily="18" charset="0"/>
            </a:endParaRPr>
          </a:p>
          <a:p>
            <a:pPr algn="just">
              <a:spcBef>
                <a:spcPts val="1001"/>
              </a:spcBef>
              <a:buFont typeface="Wingdings" pitchFamily="2" charset="2"/>
              <a:buChar char="q"/>
              <a:tabLst>
                <a:tab pos="0" algn="l"/>
              </a:tabLst>
            </a:pPr>
            <a:endParaRPr lang="en-US" sz="2400" b="1" dirty="0" smtClean="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PlaceHolder 1"/>
          <p:cNvSpPr>
            <a:spLocks noGrp="1"/>
          </p:cNvSpPr>
          <p:nvPr>
            <p:ph type="title" idx="4294967295"/>
          </p:nvPr>
        </p:nvSpPr>
        <p:spPr>
          <a:xfrm>
            <a:off x="0" y="232920"/>
            <a:ext cx="12191760" cy="714600"/>
          </a:xfrm>
          <a:prstGeom prst="rect">
            <a:avLst/>
          </a:prstGeom>
          <a:solidFill>
            <a:srgbClr val="FF6600"/>
          </a:solidFill>
          <a:ln w="0">
            <a:noFill/>
          </a:ln>
          <a:effectLst>
            <a:outerShdw blurRad="44280" dist="28080" dir="5400000" rotWithShape="0">
              <a:srgbClr val="000000">
                <a:alpha val="32000"/>
              </a:srgbClr>
            </a:outerShdw>
          </a:effectLst>
        </p:spPr>
        <p:txBody>
          <a:bodyPr lIns="90000" tIns="45000" rIns="90000" bIns="45000" anchor="t">
            <a:noAutofit/>
          </a:bodyPr>
          <a:lstStyle/>
          <a:p>
            <a:pPr>
              <a:lnSpc>
                <a:spcPct val="90000"/>
              </a:lnSpc>
            </a:pPr>
            <a:r>
              <a:rPr lang="en-US" spc="-1" dirty="0" smtClean="0">
                <a:solidFill>
                  <a:srgbClr val="FFFFFF"/>
                </a:solidFill>
                <a:latin typeface="Times New Roman"/>
              </a:rPr>
              <a:t>                                   Planning</a:t>
            </a:r>
            <a:endParaRPr lang="en-US" sz="4400" b="0" strike="noStrike" spc="-1" dirty="0">
              <a:solidFill>
                <a:srgbClr val="000000"/>
              </a:solidFill>
              <a:latin typeface="Calibri"/>
            </a:endParaRPr>
          </a:p>
        </p:txBody>
      </p:sp>
      <p:sp>
        <p:nvSpPr>
          <p:cNvPr id="104" name="PlaceHolder 2"/>
          <p:cNvSpPr>
            <a:spLocks noGrp="1"/>
          </p:cNvSpPr>
          <p:nvPr>
            <p:ph idx="4294967295"/>
          </p:nvPr>
        </p:nvSpPr>
        <p:spPr>
          <a:xfrm>
            <a:off x="199440" y="1035698"/>
            <a:ext cx="11778840" cy="5492182"/>
          </a:xfrm>
          <a:prstGeom prst="rect">
            <a:avLst/>
          </a:prstGeom>
          <a:noFill/>
          <a:ln w="0">
            <a:noFill/>
          </a:ln>
        </p:spPr>
        <p:txBody>
          <a:bodyPr anchor="t">
            <a:normAutofit/>
          </a:bodyPr>
          <a:lstStyle/>
          <a:p>
            <a:pPr algn="just">
              <a:spcBef>
                <a:spcPts val="1001"/>
              </a:spcBef>
              <a:buFont typeface="Wingdings" pitchFamily="2" charset="2"/>
              <a:buChar char="Ø"/>
              <a:tabLst>
                <a:tab pos="0" algn="l"/>
              </a:tabLst>
            </a:pPr>
            <a:r>
              <a:rPr lang="en-US" sz="2400" b="1" dirty="0" smtClean="0">
                <a:latin typeface="Times New Roman" pitchFamily="18" charset="0"/>
                <a:cs typeface="Times New Roman" pitchFamily="18" charset="0"/>
              </a:rPr>
              <a:t> Time Estimation:</a:t>
            </a:r>
          </a:p>
          <a:p>
            <a:pPr algn="just">
              <a:spcBef>
                <a:spcPts val="1001"/>
              </a:spcBef>
              <a:buNone/>
              <a:tabLst>
                <a:tab pos="0" algn="l"/>
              </a:tabLst>
            </a:pPr>
            <a:endParaRPr lang="en-US" sz="2400" b="1" dirty="0" smtClean="0">
              <a:latin typeface="Times New Roman" pitchFamily="18" charset="0"/>
              <a:cs typeface="Times New Roman" pitchFamily="18" charset="0"/>
            </a:endParaRPr>
          </a:p>
          <a:p>
            <a:pPr algn="just">
              <a:spcBef>
                <a:spcPts val="1001"/>
              </a:spcBef>
              <a:buNone/>
              <a:tabLst>
                <a:tab pos="0" algn="l"/>
              </a:tabLst>
            </a:pPr>
            <a:endParaRPr lang="en-US" sz="2400" b="1" dirty="0" smtClean="0">
              <a:latin typeface="Times New Roman" pitchFamily="18" charset="0"/>
              <a:cs typeface="Times New Roman" pitchFamily="18" charset="0"/>
            </a:endParaRPr>
          </a:p>
          <a:p>
            <a:pPr algn="just">
              <a:spcBef>
                <a:spcPts val="1001"/>
              </a:spcBef>
              <a:buNone/>
              <a:tabLst>
                <a:tab pos="0" algn="l"/>
              </a:tabLst>
            </a:pPr>
            <a:endParaRPr lang="en-IN" dirty="0" smtClean="0">
              <a:latin typeface="Times New Roman" pitchFamily="18" charset="0"/>
              <a:cs typeface="Times New Roman" pitchFamily="18" charset="0"/>
            </a:endParaRPr>
          </a:p>
          <a:p>
            <a:pPr algn="just">
              <a:spcBef>
                <a:spcPts val="1001"/>
              </a:spcBef>
              <a:buFont typeface="Wingdings" pitchFamily="2" charset="2"/>
              <a:buChar char="q"/>
              <a:tabLst>
                <a:tab pos="0" algn="l"/>
              </a:tabLst>
            </a:pPr>
            <a:endParaRPr lang="en-IN" sz="2400" b="1" dirty="0" smtClean="0">
              <a:latin typeface="Times New Roman" pitchFamily="18" charset="0"/>
              <a:cs typeface="Times New Roman" pitchFamily="18" charset="0"/>
            </a:endParaRPr>
          </a:p>
          <a:p>
            <a:pPr algn="just">
              <a:spcBef>
                <a:spcPts val="1001"/>
              </a:spcBef>
              <a:buFont typeface="Wingdings" pitchFamily="2" charset="2"/>
              <a:buChar char="q"/>
              <a:tabLst>
                <a:tab pos="0" algn="l"/>
              </a:tabLst>
            </a:pPr>
            <a:endParaRPr lang="en-US" sz="2400" b="1" dirty="0" smtClean="0">
              <a:latin typeface="Times New Roman" pitchFamily="18" charset="0"/>
              <a:cs typeface="Times New Roman" pitchFamily="18" charset="0"/>
            </a:endParaRPr>
          </a:p>
        </p:txBody>
      </p:sp>
      <p:graphicFrame>
        <p:nvGraphicFramePr>
          <p:cNvPr id="4" name="Table 3"/>
          <p:cNvGraphicFramePr>
            <a:graphicFrameLocks noGrp="1"/>
          </p:cNvGraphicFramePr>
          <p:nvPr/>
        </p:nvGraphicFramePr>
        <p:xfrm>
          <a:off x="821095" y="1604865"/>
          <a:ext cx="10636897" cy="4404048"/>
        </p:xfrm>
        <a:graphic>
          <a:graphicData uri="http://schemas.openxmlformats.org/drawingml/2006/table">
            <a:tbl>
              <a:tblPr firstRow="1" bandRow="1">
                <a:tableStyleId>{5C22544A-7EE6-4342-B048-85BDC9FD1C3A}</a:tableStyleId>
              </a:tblPr>
              <a:tblGrid>
                <a:gridCol w="1046411"/>
                <a:gridCol w="6662461"/>
                <a:gridCol w="2928025"/>
              </a:tblGrid>
              <a:tr h="550506">
                <a:tc>
                  <a:txBody>
                    <a:bodyPr/>
                    <a:lstStyle/>
                    <a:p>
                      <a:r>
                        <a:rPr lang="en-US" sz="2000" dirty="0" smtClean="0">
                          <a:latin typeface="Times New Roman" pitchFamily="18" charset="0"/>
                          <a:cs typeface="Times New Roman" pitchFamily="18" charset="0"/>
                        </a:rPr>
                        <a:t>  SI.No</a:t>
                      </a:r>
                      <a:endParaRPr lang="en-US" sz="2000" dirty="0">
                        <a:latin typeface="Times New Roman" pitchFamily="18" charset="0"/>
                        <a:cs typeface="Times New Roman" pitchFamily="18"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effectLst/>
                        </a:rPr>
                        <a:t>                                          </a:t>
                      </a:r>
                      <a:r>
                        <a:rPr lang="en-US" sz="2000" dirty="0" smtClean="0">
                          <a:effectLst/>
                          <a:latin typeface="Times New Roman" pitchFamily="18" charset="0"/>
                          <a:cs typeface="Times New Roman" pitchFamily="18" charset="0"/>
                        </a:rPr>
                        <a:t>Activity</a:t>
                      </a:r>
                      <a:endParaRPr lang="en-IN" sz="1400" dirty="0" smtClean="0">
                        <a:effectLst/>
                        <a:latin typeface="Times New Roman" pitchFamily="18" charset="0"/>
                        <a:ea typeface="Times New Roman" panose="02020603050405020304" pitchFamily="18" charset="0"/>
                        <a:cs typeface="Times New Roman" pitchFamily="18"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effectLst/>
                        </a:rPr>
                        <a:t>            </a:t>
                      </a:r>
                      <a:r>
                        <a:rPr lang="en-US" sz="2000" dirty="0" smtClean="0">
                          <a:effectLst/>
                          <a:latin typeface="Times New Roman" pitchFamily="18" charset="0"/>
                          <a:cs typeface="Times New Roman" pitchFamily="18" charset="0"/>
                        </a:rPr>
                        <a:t>Duration</a:t>
                      </a:r>
                      <a:endParaRPr lang="en-IN" sz="1800" dirty="0" smtClean="0">
                        <a:effectLst/>
                        <a:latin typeface="Times New Roman" pitchFamily="18" charset="0"/>
                        <a:ea typeface="Times New Roman" panose="02020603050405020304" pitchFamily="18" charset="0"/>
                        <a:cs typeface="Times New Roman" pitchFamily="18" charset="0"/>
                      </a:endParaRPr>
                    </a:p>
                  </a:txBody>
                  <a:tcPr/>
                </a:tc>
              </a:tr>
              <a:tr h="5505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latin typeface="Times New Roman" pitchFamily="18" charset="0"/>
                          <a:cs typeface="Times New Roman" pitchFamily="18" charset="0"/>
                        </a:rPr>
                        <a:t>    </a:t>
                      </a:r>
                      <a:r>
                        <a:rPr lang="en-US" baseline="0" dirty="0" smtClean="0">
                          <a:latin typeface="Times New Roman" pitchFamily="18" charset="0"/>
                          <a:cs typeface="Times New Roman" pitchFamily="18" charset="0"/>
                        </a:rPr>
                        <a:t> </a:t>
                      </a:r>
                      <a:r>
                        <a:rPr lang="en-US" dirty="0" smtClean="0">
                          <a:latin typeface="Times New Roman" pitchFamily="18" charset="0"/>
                          <a:cs typeface="Times New Roman" pitchFamily="18" charset="0"/>
                        </a:rPr>
                        <a:t>1</a:t>
                      </a:r>
                      <a:endParaRPr lang="en-IN" sz="1600" dirty="0" smtClean="0">
                        <a:effectLst/>
                        <a:latin typeface="Times New Roman" panose="02020603050405020304" pitchFamily="18" charset="0"/>
                        <a:ea typeface="Times New Roman" panose="02020603050405020304" pitchFamily="18" charset="0"/>
                        <a:cs typeface="Times New Roman" panose="02020603050405020304" pitchFamily="18"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effectLst/>
                          <a:latin typeface="Times New Roman" pitchFamily="18" charset="0"/>
                          <a:cs typeface="Times New Roman" pitchFamily="18" charset="0"/>
                        </a:rPr>
                        <a:t>                                      Domain Selection</a:t>
                      </a:r>
                      <a:endParaRPr lang="en-IN" sz="1600" dirty="0" smtClean="0">
                        <a:effectLst/>
                        <a:latin typeface="Times New Roman" pitchFamily="18" charset="0"/>
                        <a:ea typeface="Times New Roman" panose="02020603050405020304" pitchFamily="18" charset="0"/>
                        <a:cs typeface="Times New Roman" pitchFamily="18"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effectLst/>
                        </a:rPr>
                        <a:t>             </a:t>
                      </a:r>
                      <a:r>
                        <a:rPr lang="en-US" sz="1800" dirty="0" smtClean="0">
                          <a:effectLst/>
                          <a:latin typeface="Times New Roman" pitchFamily="18" charset="0"/>
                          <a:cs typeface="Times New Roman" pitchFamily="18" charset="0"/>
                        </a:rPr>
                        <a:t>1 Week</a:t>
                      </a:r>
                      <a:endParaRPr lang="en-IN" sz="1600" dirty="0" smtClean="0">
                        <a:effectLst/>
                        <a:latin typeface="Times New Roman" pitchFamily="18" charset="0"/>
                        <a:ea typeface="Times New Roman" panose="02020603050405020304" pitchFamily="18" charset="0"/>
                        <a:cs typeface="Times New Roman" pitchFamily="18" charset="0"/>
                      </a:endParaRPr>
                    </a:p>
                  </a:txBody>
                  <a:tcPr/>
                </a:tc>
              </a:tr>
              <a:tr h="550506">
                <a:tc>
                  <a:txBody>
                    <a:bodyPr/>
                    <a:lstStyle/>
                    <a:p>
                      <a:r>
                        <a:rPr lang="en-US" dirty="0" smtClean="0"/>
                        <a:t>    2</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effectLst/>
                          <a:latin typeface="Times New Roman" pitchFamily="18" charset="0"/>
                          <a:cs typeface="Times New Roman" pitchFamily="18" charset="0"/>
                        </a:rPr>
                        <a:t>                     Literature survey and problem definition</a:t>
                      </a:r>
                      <a:endParaRPr lang="en-IN" sz="1600" dirty="0" smtClean="0">
                        <a:effectLst/>
                        <a:latin typeface="Times New Roman" pitchFamily="18" charset="0"/>
                        <a:ea typeface="Times New Roman" panose="02020603050405020304" pitchFamily="18" charset="0"/>
                        <a:cs typeface="Times New Roman" pitchFamily="18"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effectLst/>
                          <a:latin typeface="Times New Roman" pitchFamily="18" charset="0"/>
                          <a:cs typeface="Times New Roman" pitchFamily="18" charset="0"/>
                        </a:rPr>
                        <a:t>              2 Week</a:t>
                      </a:r>
                      <a:endParaRPr lang="en-IN" sz="1600" dirty="0" smtClean="0">
                        <a:effectLst/>
                        <a:latin typeface="Times New Roman" pitchFamily="18" charset="0"/>
                        <a:ea typeface="Times New Roman" panose="02020603050405020304" pitchFamily="18" charset="0"/>
                        <a:cs typeface="Times New Roman" pitchFamily="18" charset="0"/>
                      </a:endParaRPr>
                    </a:p>
                  </a:txBody>
                  <a:tcPr/>
                </a:tc>
              </a:tr>
              <a:tr h="550506">
                <a:tc>
                  <a:txBody>
                    <a:bodyPr/>
                    <a:lstStyle/>
                    <a:p>
                      <a:r>
                        <a:rPr lang="en-US" dirty="0" smtClean="0"/>
                        <a:t>    3  </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effectLst/>
                        </a:rPr>
                        <a:t>                             </a:t>
                      </a:r>
                      <a:r>
                        <a:rPr lang="en-US" sz="1800" dirty="0" smtClean="0">
                          <a:effectLst/>
                          <a:latin typeface="Times New Roman" pitchFamily="18" charset="0"/>
                          <a:cs typeface="Times New Roman" pitchFamily="18" charset="0"/>
                        </a:rPr>
                        <a:t>Planning and Designing</a:t>
                      </a:r>
                      <a:endParaRPr lang="en-IN" sz="1600" dirty="0" smtClean="0">
                        <a:effectLst/>
                        <a:latin typeface="Times New Roman" pitchFamily="18" charset="0"/>
                        <a:ea typeface="Times New Roman" panose="02020603050405020304" pitchFamily="18" charset="0"/>
                        <a:cs typeface="Times New Roman" pitchFamily="18"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effectLst/>
                          <a:latin typeface="Times New Roman" pitchFamily="18" charset="0"/>
                          <a:cs typeface="Times New Roman" pitchFamily="18" charset="0"/>
                        </a:rPr>
                        <a:t>              2 Week</a:t>
                      </a:r>
                      <a:endParaRPr lang="en-IN" sz="1600" dirty="0" smtClean="0">
                        <a:effectLst/>
                        <a:latin typeface="Times New Roman" pitchFamily="18" charset="0"/>
                        <a:ea typeface="Times New Roman" panose="02020603050405020304" pitchFamily="18" charset="0"/>
                        <a:cs typeface="Times New Roman" pitchFamily="18" charset="0"/>
                      </a:endParaRPr>
                    </a:p>
                  </a:txBody>
                  <a:tcPr/>
                </a:tc>
              </a:tr>
              <a:tr h="550506">
                <a:tc>
                  <a:txBody>
                    <a:bodyPr/>
                    <a:lstStyle/>
                    <a:p>
                      <a:r>
                        <a:rPr lang="en-US" dirty="0" smtClean="0"/>
                        <a:t>    4</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effectLst/>
                          <a:latin typeface="Times New Roman" pitchFamily="18" charset="0"/>
                          <a:cs typeface="Times New Roman" pitchFamily="18" charset="0"/>
                        </a:rPr>
                        <a:t>                    Data collection and Data pre processing</a:t>
                      </a:r>
                      <a:endParaRPr lang="en-IN" sz="1600" dirty="0" smtClean="0">
                        <a:effectLst/>
                        <a:latin typeface="Times New Roman" pitchFamily="18" charset="0"/>
                        <a:ea typeface="Times New Roman" panose="02020603050405020304" pitchFamily="18" charset="0"/>
                        <a:cs typeface="Times New Roman" pitchFamily="18"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effectLst/>
                          <a:latin typeface="Times New Roman" pitchFamily="18" charset="0"/>
                          <a:cs typeface="Times New Roman" pitchFamily="18" charset="0"/>
                        </a:rPr>
                        <a:t>              1 Week</a:t>
                      </a:r>
                      <a:endParaRPr lang="en-IN" sz="1600" dirty="0" smtClean="0">
                        <a:effectLst/>
                        <a:latin typeface="Times New Roman" pitchFamily="18" charset="0"/>
                        <a:ea typeface="Times New Roman" panose="02020603050405020304" pitchFamily="18" charset="0"/>
                        <a:cs typeface="Times New Roman" pitchFamily="18" charset="0"/>
                      </a:endParaRPr>
                    </a:p>
                  </a:txBody>
                  <a:tcPr/>
                </a:tc>
              </a:tr>
              <a:tr h="550506">
                <a:tc>
                  <a:txBody>
                    <a:bodyPr/>
                    <a:lstStyle/>
                    <a:p>
                      <a:r>
                        <a:rPr lang="en-US" dirty="0" smtClean="0"/>
                        <a:t>    5</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effectLst/>
                          <a:latin typeface="Times New Roman" pitchFamily="18" charset="0"/>
                          <a:cs typeface="Times New Roman" pitchFamily="18" charset="0"/>
                        </a:rPr>
                        <a:t>                                    Developing the code</a:t>
                      </a:r>
                      <a:endParaRPr lang="en-IN" sz="1600" dirty="0" smtClean="0">
                        <a:effectLst/>
                        <a:latin typeface="Times New Roman" pitchFamily="18" charset="0"/>
                        <a:ea typeface="Times New Roman" panose="02020603050405020304" pitchFamily="18" charset="0"/>
                        <a:cs typeface="Times New Roman" pitchFamily="18"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effectLst/>
                          <a:latin typeface="Times New Roman" pitchFamily="18" charset="0"/>
                          <a:cs typeface="Times New Roman" pitchFamily="18" charset="0"/>
                        </a:rPr>
                        <a:t>              2 Week</a:t>
                      </a:r>
                      <a:endParaRPr lang="en-IN" sz="1600" dirty="0" smtClean="0">
                        <a:effectLst/>
                        <a:latin typeface="Times New Roman" pitchFamily="18" charset="0"/>
                        <a:ea typeface="Times New Roman" panose="02020603050405020304" pitchFamily="18" charset="0"/>
                        <a:cs typeface="Times New Roman" pitchFamily="18" charset="0"/>
                      </a:endParaRPr>
                    </a:p>
                  </a:txBody>
                  <a:tcPr/>
                </a:tc>
              </a:tr>
              <a:tr h="550506">
                <a:tc>
                  <a:txBody>
                    <a:bodyPr/>
                    <a:lstStyle/>
                    <a:p>
                      <a:r>
                        <a:rPr lang="en-US" dirty="0" smtClean="0"/>
                        <a:t>    6</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effectLst/>
                          <a:latin typeface="Times New Roman" pitchFamily="18" charset="0"/>
                          <a:cs typeface="Times New Roman" pitchFamily="18" charset="0"/>
                        </a:rPr>
                        <a:t>                                 Implementing the model</a:t>
                      </a:r>
                      <a:endParaRPr lang="en-IN" sz="1600" dirty="0" smtClean="0">
                        <a:effectLst/>
                        <a:latin typeface="Times New Roman" pitchFamily="18" charset="0"/>
                        <a:ea typeface="Times New Roman" panose="02020603050405020304" pitchFamily="18" charset="0"/>
                        <a:cs typeface="Times New Roman" pitchFamily="18"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effectLst/>
                          <a:latin typeface="Times New Roman" pitchFamily="18" charset="0"/>
                          <a:cs typeface="Times New Roman" pitchFamily="18" charset="0"/>
                        </a:rPr>
                        <a:t>             </a:t>
                      </a:r>
                      <a:r>
                        <a:rPr lang="en-US" sz="1800" baseline="0" dirty="0" smtClean="0">
                          <a:effectLst/>
                          <a:latin typeface="Times New Roman" pitchFamily="18" charset="0"/>
                          <a:cs typeface="Times New Roman" pitchFamily="18" charset="0"/>
                        </a:rPr>
                        <a:t> 2</a:t>
                      </a:r>
                      <a:r>
                        <a:rPr lang="en-US" sz="1800" dirty="0" smtClean="0">
                          <a:effectLst/>
                          <a:latin typeface="Times New Roman" pitchFamily="18" charset="0"/>
                          <a:cs typeface="Times New Roman" pitchFamily="18" charset="0"/>
                        </a:rPr>
                        <a:t> Week</a:t>
                      </a:r>
                      <a:endParaRPr lang="en-IN" sz="1600" dirty="0" smtClean="0">
                        <a:effectLst/>
                        <a:latin typeface="Times New Roman" pitchFamily="18" charset="0"/>
                        <a:ea typeface="Times New Roman" panose="02020603050405020304" pitchFamily="18" charset="0"/>
                        <a:cs typeface="Times New Roman" pitchFamily="18" charset="0"/>
                      </a:endParaRPr>
                    </a:p>
                  </a:txBody>
                  <a:tcPr/>
                </a:tc>
              </a:tr>
              <a:tr h="550506">
                <a:tc>
                  <a:txBody>
                    <a:bodyPr/>
                    <a:lstStyle/>
                    <a:p>
                      <a:r>
                        <a:rPr lang="en-US" dirty="0" smtClean="0"/>
                        <a:t>    7</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effectLst/>
                          <a:latin typeface="Times New Roman" pitchFamily="18" charset="0"/>
                          <a:cs typeface="Times New Roman" pitchFamily="18" charset="0"/>
                        </a:rPr>
                        <a:t>                          Validating</a:t>
                      </a:r>
                      <a:r>
                        <a:rPr lang="en-US" sz="1800" baseline="0" dirty="0" smtClean="0">
                          <a:effectLst/>
                          <a:latin typeface="Times New Roman" pitchFamily="18" charset="0"/>
                          <a:cs typeface="Times New Roman" pitchFamily="18" charset="0"/>
                        </a:rPr>
                        <a:t> and comparing</a:t>
                      </a:r>
                      <a:r>
                        <a:rPr lang="en-US" sz="1800" dirty="0" smtClean="0">
                          <a:effectLst/>
                          <a:latin typeface="Times New Roman" pitchFamily="18" charset="0"/>
                          <a:cs typeface="Times New Roman" pitchFamily="18" charset="0"/>
                        </a:rPr>
                        <a:t> model</a:t>
                      </a:r>
                      <a:endParaRPr lang="en-IN" sz="1600" dirty="0" smtClean="0">
                        <a:effectLst/>
                        <a:latin typeface="Times New Roman" pitchFamily="18" charset="0"/>
                        <a:ea typeface="Times New Roman" panose="02020603050405020304" pitchFamily="18" charset="0"/>
                        <a:cs typeface="Times New Roman" pitchFamily="18"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effectLst/>
                          <a:latin typeface="Times New Roman" pitchFamily="18" charset="0"/>
                          <a:cs typeface="Times New Roman" pitchFamily="18" charset="0"/>
                        </a:rPr>
                        <a:t>              2 Week</a:t>
                      </a:r>
                      <a:endParaRPr lang="en-IN" sz="1600" dirty="0" smtClean="0">
                        <a:effectLst/>
                        <a:latin typeface="Times New Roman" pitchFamily="18" charset="0"/>
                        <a:ea typeface="Times New Roman" panose="02020603050405020304" pitchFamily="18" charset="0"/>
                        <a:cs typeface="Times New Roman" pitchFamily="18" charset="0"/>
                      </a:endParaRPr>
                    </a:p>
                  </a:txBody>
                  <a:tcPr/>
                </a:tc>
              </a:tr>
            </a:tbl>
          </a:graphicData>
        </a:graphic>
      </p:graphicFrame>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PlaceHolder 1"/>
          <p:cNvSpPr>
            <a:spLocks noGrp="1"/>
          </p:cNvSpPr>
          <p:nvPr>
            <p:ph type="title" idx="4294967295"/>
          </p:nvPr>
        </p:nvSpPr>
        <p:spPr>
          <a:xfrm>
            <a:off x="0" y="232920"/>
            <a:ext cx="12191760" cy="714600"/>
          </a:xfrm>
          <a:prstGeom prst="rect">
            <a:avLst/>
          </a:prstGeom>
          <a:solidFill>
            <a:srgbClr val="FF6600"/>
          </a:solidFill>
          <a:ln w="0">
            <a:noFill/>
          </a:ln>
          <a:effectLst>
            <a:outerShdw blurRad="44280" dist="28080" dir="5400000" rotWithShape="0">
              <a:srgbClr val="000000">
                <a:alpha val="32000"/>
              </a:srgbClr>
            </a:outerShdw>
          </a:effectLst>
        </p:spPr>
        <p:txBody>
          <a:bodyPr lIns="90000" tIns="45000" rIns="90000" bIns="45000" anchor="t">
            <a:noAutofit/>
          </a:bodyPr>
          <a:lstStyle/>
          <a:p>
            <a:pPr>
              <a:lnSpc>
                <a:spcPct val="90000"/>
              </a:lnSpc>
            </a:pPr>
            <a:r>
              <a:rPr lang="en-US" spc="-1" dirty="0" smtClean="0">
                <a:solidFill>
                  <a:srgbClr val="FFFFFF"/>
                </a:solidFill>
                <a:latin typeface="Times New Roman"/>
              </a:rPr>
              <a:t>                                   Planning</a:t>
            </a:r>
            <a:endParaRPr lang="en-US" sz="4400" b="0" strike="noStrike" spc="-1" dirty="0">
              <a:solidFill>
                <a:srgbClr val="000000"/>
              </a:solidFill>
              <a:latin typeface="Calibri"/>
            </a:endParaRPr>
          </a:p>
        </p:txBody>
      </p:sp>
      <p:sp>
        <p:nvSpPr>
          <p:cNvPr id="104" name="PlaceHolder 2"/>
          <p:cNvSpPr>
            <a:spLocks noGrp="1"/>
          </p:cNvSpPr>
          <p:nvPr>
            <p:ph idx="4294967295"/>
          </p:nvPr>
        </p:nvSpPr>
        <p:spPr>
          <a:xfrm>
            <a:off x="199440" y="1035698"/>
            <a:ext cx="11778840" cy="5150498"/>
          </a:xfrm>
          <a:prstGeom prst="rect">
            <a:avLst/>
          </a:prstGeom>
          <a:noFill/>
          <a:ln w="0">
            <a:noFill/>
          </a:ln>
        </p:spPr>
        <p:txBody>
          <a:bodyPr anchor="t">
            <a:normAutofit/>
          </a:bodyPr>
          <a:lstStyle/>
          <a:p>
            <a:pPr algn="just">
              <a:spcBef>
                <a:spcPts val="1001"/>
              </a:spcBef>
              <a:buFont typeface="Wingdings" pitchFamily="2" charset="2"/>
              <a:buChar char="Ø"/>
              <a:tabLst>
                <a:tab pos="0" algn="l"/>
              </a:tabLst>
            </a:pPr>
            <a:r>
              <a:rPr lang="en-US" sz="2400" b="1" dirty="0" smtClean="0">
                <a:latin typeface="Times New Roman" pitchFamily="18" charset="0"/>
                <a:cs typeface="Times New Roman" pitchFamily="18" charset="0"/>
              </a:rPr>
              <a:t> MODULES </a:t>
            </a:r>
            <a:endParaRPr lang="en-US" sz="2400" dirty="0" smtClean="0">
              <a:latin typeface="Times New Roman" pitchFamily="18" charset="0"/>
              <a:cs typeface="Times New Roman" pitchFamily="18" charset="0"/>
            </a:endParaRPr>
          </a:p>
          <a:p>
            <a:pPr algn="just">
              <a:spcBef>
                <a:spcPts val="1001"/>
              </a:spcBef>
              <a:buFont typeface="Wingdings" pitchFamily="2" charset="2"/>
              <a:buChar char="§"/>
              <a:tabLst>
                <a:tab pos="0" algn="l"/>
              </a:tabLst>
            </a:pPr>
            <a:r>
              <a:rPr lang="en-IN" sz="2400" b="1" dirty="0" smtClean="0">
                <a:latin typeface="Times New Roman" pitchFamily="18" charset="0"/>
                <a:cs typeface="Times New Roman" pitchFamily="18" charset="0"/>
              </a:rPr>
              <a:t>User module:</a:t>
            </a:r>
            <a:r>
              <a:rPr lang="en-IN" sz="2400" dirty="0" smtClean="0">
                <a:latin typeface="Times New Roman" pitchFamily="18" charset="0"/>
                <a:cs typeface="Times New Roman" pitchFamily="18" charset="0"/>
              </a:rPr>
              <a:t> Here, admin will be the user who is responsible for accessing and managing</a:t>
            </a:r>
          </a:p>
          <a:p>
            <a:pPr algn="just">
              <a:spcBef>
                <a:spcPts val="1001"/>
              </a:spcBef>
              <a:buNone/>
              <a:tabLst>
                <a:tab pos="0" algn="l"/>
              </a:tabLst>
            </a:pPr>
            <a:r>
              <a:rPr lang="en-IN" sz="2400" dirty="0" smtClean="0">
                <a:latin typeface="Times New Roman" pitchFamily="18" charset="0"/>
                <a:cs typeface="Times New Roman" pitchFamily="18" charset="0"/>
              </a:rPr>
              <a:t>                            the Missing Child Identification system.</a:t>
            </a:r>
          </a:p>
          <a:p>
            <a:pPr lvl="2" algn="just">
              <a:spcBef>
                <a:spcPts val="1001"/>
              </a:spcBef>
              <a:tabLst>
                <a:tab pos="0" algn="l"/>
              </a:tabLst>
            </a:pPr>
            <a:r>
              <a:rPr lang="en-IN" sz="2400" b="1" dirty="0" smtClean="0">
                <a:latin typeface="Times New Roman" pitchFamily="18" charset="0"/>
                <a:cs typeface="Times New Roman" pitchFamily="18" charset="0"/>
              </a:rPr>
              <a:t>Admin login: </a:t>
            </a:r>
            <a:r>
              <a:rPr lang="en-IN" sz="2400" dirty="0" smtClean="0">
                <a:latin typeface="Times New Roman" pitchFamily="18" charset="0"/>
                <a:cs typeface="Times New Roman" pitchFamily="18" charset="0"/>
              </a:rPr>
              <a:t>Admin login into the portal using login credentials. </a:t>
            </a:r>
          </a:p>
          <a:p>
            <a:pPr lvl="2" algn="just">
              <a:spcBef>
                <a:spcPts val="1001"/>
              </a:spcBef>
              <a:tabLst>
                <a:tab pos="0" algn="l"/>
              </a:tabLst>
            </a:pPr>
            <a:r>
              <a:rPr lang="en-IN" sz="2400" b="1" dirty="0" smtClean="0">
                <a:latin typeface="Times New Roman" pitchFamily="18" charset="0"/>
                <a:cs typeface="Times New Roman" pitchFamily="18" charset="0"/>
              </a:rPr>
              <a:t>Missing child details: </a:t>
            </a:r>
            <a:r>
              <a:rPr lang="en-IN" sz="2400" dirty="0" smtClean="0">
                <a:latin typeface="Times New Roman" pitchFamily="18" charset="0"/>
                <a:cs typeface="Times New Roman" pitchFamily="18" charset="0"/>
              </a:rPr>
              <a:t>Admin will add the missing child details(child name,</a:t>
            </a:r>
          </a:p>
          <a:p>
            <a:pPr lvl="2" algn="just">
              <a:spcBef>
                <a:spcPts val="1001"/>
              </a:spcBef>
              <a:buNone/>
              <a:tabLst>
                <a:tab pos="0" algn="l"/>
              </a:tabLst>
            </a:pPr>
            <a:r>
              <a:rPr lang="en-IN" sz="2400" dirty="0" smtClean="0">
                <a:latin typeface="Times New Roman" pitchFamily="18" charset="0"/>
                <a:cs typeface="Times New Roman" pitchFamily="18" charset="0"/>
              </a:rPr>
              <a:t>                                         parent contact number, address and image). </a:t>
            </a:r>
          </a:p>
          <a:p>
            <a:pPr lvl="2" algn="just">
              <a:spcBef>
                <a:spcPts val="1001"/>
              </a:spcBef>
              <a:tabLst>
                <a:tab pos="0" algn="l"/>
              </a:tabLst>
            </a:pPr>
            <a:r>
              <a:rPr lang="en-IN" sz="2400" b="1" dirty="0" smtClean="0">
                <a:latin typeface="Times New Roman" pitchFamily="18" charset="0"/>
                <a:cs typeface="Times New Roman" pitchFamily="18" charset="0"/>
              </a:rPr>
              <a:t>Police station details: </a:t>
            </a:r>
            <a:r>
              <a:rPr lang="en-IN" sz="2400" dirty="0" smtClean="0">
                <a:latin typeface="Times New Roman" pitchFamily="18" charset="0"/>
                <a:cs typeface="Times New Roman" pitchFamily="18" charset="0"/>
              </a:rPr>
              <a:t>Admin will add the police station details into the portal.</a:t>
            </a:r>
          </a:p>
          <a:p>
            <a:pPr lvl="2" algn="just">
              <a:spcBef>
                <a:spcPts val="1001"/>
              </a:spcBef>
              <a:tabLst>
                <a:tab pos="0" algn="l"/>
              </a:tabLst>
            </a:pPr>
            <a:r>
              <a:rPr lang="en-IN" sz="2400" b="1" dirty="0" smtClean="0">
                <a:latin typeface="Times New Roman" pitchFamily="18" charset="0"/>
                <a:cs typeface="Times New Roman" pitchFamily="18" charset="0"/>
              </a:rPr>
              <a:t>Access to facial recognition system:</a:t>
            </a:r>
            <a:r>
              <a:rPr lang="en-IN" sz="2400" dirty="0" smtClean="0">
                <a:latin typeface="Times New Roman" pitchFamily="18" charset="0"/>
                <a:cs typeface="Times New Roman" pitchFamily="18" charset="0"/>
              </a:rPr>
              <a:t> After adding the details the admin will access </a:t>
            </a:r>
          </a:p>
          <a:p>
            <a:pPr lvl="2" algn="just">
              <a:spcBef>
                <a:spcPts val="1001"/>
              </a:spcBef>
              <a:buNone/>
              <a:tabLst>
                <a:tab pos="0" algn="l"/>
              </a:tabLst>
            </a:pPr>
            <a:r>
              <a:rPr lang="en-IN" sz="2400" dirty="0" smtClean="0">
                <a:latin typeface="Times New Roman" pitchFamily="18" charset="0"/>
                <a:cs typeface="Times New Roman" pitchFamily="18" charset="0"/>
              </a:rPr>
              <a:t>                                                                to the facial recognition system.</a:t>
            </a:r>
          </a:p>
          <a:p>
            <a:pPr lvl="2" algn="just">
              <a:spcBef>
                <a:spcPts val="1001"/>
              </a:spcBef>
              <a:tabLst>
                <a:tab pos="0" algn="l"/>
              </a:tabLst>
            </a:pPr>
            <a:r>
              <a:rPr lang="en-IN" sz="2400" b="1" dirty="0" smtClean="0">
                <a:latin typeface="Times New Roman" pitchFamily="18" charset="0"/>
                <a:cs typeface="Times New Roman" pitchFamily="18" charset="0"/>
              </a:rPr>
              <a:t>Automatic Alert email: </a:t>
            </a:r>
            <a:r>
              <a:rPr lang="en-IN" sz="2400" dirty="0" smtClean="0">
                <a:latin typeface="Times New Roman" pitchFamily="18" charset="0"/>
                <a:cs typeface="Times New Roman" pitchFamily="18" charset="0"/>
              </a:rPr>
              <a:t>If the child is identified then automatically alert email is</a:t>
            </a:r>
          </a:p>
          <a:p>
            <a:pPr lvl="2" algn="just">
              <a:spcBef>
                <a:spcPts val="1001"/>
              </a:spcBef>
              <a:buNone/>
              <a:tabLst>
                <a:tab pos="0" algn="l"/>
              </a:tabLst>
            </a:pPr>
            <a:r>
              <a:rPr lang="en-IN" sz="2400" dirty="0" smtClean="0">
                <a:latin typeface="Times New Roman" pitchFamily="18" charset="0"/>
                <a:cs typeface="Times New Roman" pitchFamily="18" charset="0"/>
              </a:rPr>
              <a:t>                                            send to the police authorities.</a:t>
            </a:r>
          </a:p>
          <a:p>
            <a:pPr lvl="2" algn="just">
              <a:spcBef>
                <a:spcPts val="1001"/>
              </a:spcBef>
              <a:buNone/>
              <a:tabLst>
                <a:tab pos="0" algn="l"/>
              </a:tabLst>
            </a:pPr>
            <a:endParaRPr lang="en-IN" sz="2400" dirty="0" smtClean="0">
              <a:latin typeface="Times New Roman" pitchFamily="18" charset="0"/>
              <a:cs typeface="Times New Roman" pitchFamily="18" charset="0"/>
            </a:endParaRPr>
          </a:p>
          <a:p>
            <a:pPr algn="just">
              <a:spcBef>
                <a:spcPts val="1001"/>
              </a:spcBef>
              <a:buNone/>
              <a:tabLst>
                <a:tab pos="0" algn="l"/>
              </a:tabLst>
            </a:pPr>
            <a:endParaRPr lang="en-US" sz="2400" dirty="0" smtClean="0">
              <a:latin typeface="Times New Roman" pitchFamily="18" charset="0"/>
              <a:cs typeface="Times New Roman" pitchFamily="18" charset="0"/>
            </a:endParaRPr>
          </a:p>
          <a:p>
            <a:pPr algn="just">
              <a:spcBef>
                <a:spcPts val="1001"/>
              </a:spcBef>
              <a:buNone/>
              <a:tabLst>
                <a:tab pos="0" algn="l"/>
              </a:tabLst>
            </a:pPr>
            <a:endParaRPr lang="en-US" sz="2400" b="1" dirty="0" smtClean="0">
              <a:latin typeface="Times New Roman" pitchFamily="18" charset="0"/>
              <a:cs typeface="Times New Roman" pitchFamily="18" charset="0"/>
            </a:endParaRPr>
          </a:p>
          <a:p>
            <a:pPr algn="just">
              <a:spcBef>
                <a:spcPts val="1001"/>
              </a:spcBef>
              <a:buNone/>
              <a:tabLst>
                <a:tab pos="0" algn="l"/>
              </a:tabLst>
            </a:pPr>
            <a:endParaRPr lang="en-US" sz="2400" b="1" dirty="0" smtClean="0">
              <a:latin typeface="Times New Roman" pitchFamily="18" charset="0"/>
              <a:cs typeface="Times New Roman" pitchFamily="18" charset="0"/>
            </a:endParaRPr>
          </a:p>
          <a:p>
            <a:pPr algn="just">
              <a:spcBef>
                <a:spcPts val="1001"/>
              </a:spcBef>
              <a:buNone/>
              <a:tabLst>
                <a:tab pos="0" algn="l"/>
              </a:tabLst>
            </a:pPr>
            <a:endParaRPr lang="en-IN" dirty="0" smtClean="0">
              <a:latin typeface="Times New Roman" pitchFamily="18" charset="0"/>
              <a:cs typeface="Times New Roman" pitchFamily="18" charset="0"/>
            </a:endParaRPr>
          </a:p>
          <a:p>
            <a:pPr algn="just">
              <a:spcBef>
                <a:spcPts val="1001"/>
              </a:spcBef>
              <a:buFont typeface="Wingdings" pitchFamily="2" charset="2"/>
              <a:buChar char="q"/>
              <a:tabLst>
                <a:tab pos="0" algn="l"/>
              </a:tabLst>
            </a:pPr>
            <a:endParaRPr lang="en-IN" sz="2400" b="1" dirty="0" smtClean="0">
              <a:latin typeface="Times New Roman" pitchFamily="18" charset="0"/>
              <a:cs typeface="Times New Roman" pitchFamily="18" charset="0"/>
            </a:endParaRPr>
          </a:p>
          <a:p>
            <a:pPr algn="just">
              <a:spcBef>
                <a:spcPts val="1001"/>
              </a:spcBef>
              <a:buFont typeface="Wingdings" pitchFamily="2" charset="2"/>
              <a:buChar char="q"/>
              <a:tabLst>
                <a:tab pos="0" algn="l"/>
              </a:tabLst>
            </a:pPr>
            <a:endParaRPr lang="en-US" sz="2400" b="1" dirty="0" smtClean="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PlaceHolder 1"/>
          <p:cNvSpPr>
            <a:spLocks noGrp="1"/>
          </p:cNvSpPr>
          <p:nvPr>
            <p:ph type="title" idx="4294967295"/>
          </p:nvPr>
        </p:nvSpPr>
        <p:spPr>
          <a:xfrm>
            <a:off x="0" y="232920"/>
            <a:ext cx="12191760" cy="714600"/>
          </a:xfrm>
          <a:prstGeom prst="rect">
            <a:avLst/>
          </a:prstGeom>
          <a:solidFill>
            <a:srgbClr val="FF6600"/>
          </a:solidFill>
          <a:ln w="0">
            <a:noFill/>
          </a:ln>
          <a:effectLst>
            <a:outerShdw blurRad="44280" dist="28080" dir="5400000" rotWithShape="0">
              <a:srgbClr val="000000">
                <a:alpha val="32000"/>
              </a:srgbClr>
            </a:outerShdw>
          </a:effectLst>
        </p:spPr>
        <p:txBody>
          <a:bodyPr lIns="90000" tIns="45000" rIns="90000" bIns="45000" anchor="t">
            <a:noAutofit/>
          </a:bodyPr>
          <a:lstStyle/>
          <a:p>
            <a:pPr>
              <a:lnSpc>
                <a:spcPct val="90000"/>
              </a:lnSpc>
            </a:pPr>
            <a:r>
              <a:rPr lang="en-US" spc="-1" dirty="0" smtClean="0">
                <a:solidFill>
                  <a:srgbClr val="FFFFFF"/>
                </a:solidFill>
                <a:latin typeface="Times New Roman"/>
              </a:rPr>
              <a:t>                                   Design</a:t>
            </a:r>
            <a:endParaRPr lang="en-US" sz="4400" b="0" strike="noStrike" spc="-1" dirty="0">
              <a:solidFill>
                <a:srgbClr val="000000"/>
              </a:solidFill>
              <a:latin typeface="Calibri"/>
            </a:endParaRPr>
          </a:p>
        </p:txBody>
      </p:sp>
      <p:sp>
        <p:nvSpPr>
          <p:cNvPr id="104" name="PlaceHolder 2"/>
          <p:cNvSpPr>
            <a:spLocks noGrp="1"/>
          </p:cNvSpPr>
          <p:nvPr>
            <p:ph idx="4294967295"/>
          </p:nvPr>
        </p:nvSpPr>
        <p:spPr>
          <a:xfrm>
            <a:off x="199440" y="1035698"/>
            <a:ext cx="11778840" cy="5492182"/>
          </a:xfrm>
          <a:prstGeom prst="rect">
            <a:avLst/>
          </a:prstGeom>
          <a:noFill/>
          <a:ln w="0">
            <a:noFill/>
          </a:ln>
        </p:spPr>
        <p:txBody>
          <a:bodyPr anchor="t">
            <a:normAutofit/>
          </a:bodyPr>
          <a:lstStyle/>
          <a:p>
            <a:pPr algn="just">
              <a:spcBef>
                <a:spcPts val="1001"/>
              </a:spcBef>
              <a:buNone/>
              <a:tabLst>
                <a:tab pos="0" algn="l"/>
              </a:tabLst>
            </a:pPr>
            <a:endParaRPr lang="en-US" sz="2400" b="1" dirty="0" smtClean="0">
              <a:latin typeface="Times New Roman" pitchFamily="18" charset="0"/>
              <a:cs typeface="Times New Roman" pitchFamily="18" charset="0"/>
            </a:endParaRPr>
          </a:p>
          <a:p>
            <a:pPr algn="just">
              <a:spcBef>
                <a:spcPts val="1001"/>
              </a:spcBef>
              <a:buNone/>
              <a:tabLst>
                <a:tab pos="0" algn="l"/>
              </a:tabLst>
            </a:pPr>
            <a:endParaRPr lang="en-US" sz="2400" b="1" dirty="0" smtClean="0">
              <a:latin typeface="Times New Roman" pitchFamily="18" charset="0"/>
              <a:cs typeface="Times New Roman" pitchFamily="18" charset="0"/>
            </a:endParaRPr>
          </a:p>
          <a:p>
            <a:pPr algn="just">
              <a:spcBef>
                <a:spcPts val="1001"/>
              </a:spcBef>
              <a:buNone/>
              <a:tabLst>
                <a:tab pos="0" algn="l"/>
              </a:tabLst>
            </a:pPr>
            <a:endParaRPr lang="en-US" sz="2400" b="1" dirty="0" smtClean="0">
              <a:latin typeface="Times New Roman" pitchFamily="18" charset="0"/>
              <a:cs typeface="Times New Roman" pitchFamily="18" charset="0"/>
            </a:endParaRPr>
          </a:p>
          <a:p>
            <a:pPr algn="just">
              <a:spcBef>
                <a:spcPts val="1001"/>
              </a:spcBef>
              <a:buNone/>
              <a:tabLst>
                <a:tab pos="0" algn="l"/>
              </a:tabLst>
            </a:pPr>
            <a:endParaRPr lang="en-IN" dirty="0" smtClean="0">
              <a:latin typeface="Times New Roman" pitchFamily="18" charset="0"/>
              <a:cs typeface="Times New Roman" pitchFamily="18" charset="0"/>
            </a:endParaRPr>
          </a:p>
          <a:p>
            <a:pPr algn="just">
              <a:spcBef>
                <a:spcPts val="1001"/>
              </a:spcBef>
              <a:buFont typeface="Wingdings" pitchFamily="2" charset="2"/>
              <a:buChar char="q"/>
              <a:tabLst>
                <a:tab pos="0" algn="l"/>
              </a:tabLst>
            </a:pPr>
            <a:endParaRPr lang="en-IN" sz="2400" b="1" dirty="0" smtClean="0">
              <a:latin typeface="Times New Roman" pitchFamily="18" charset="0"/>
              <a:cs typeface="Times New Roman" pitchFamily="18" charset="0"/>
            </a:endParaRPr>
          </a:p>
          <a:p>
            <a:pPr algn="just">
              <a:spcBef>
                <a:spcPts val="1001"/>
              </a:spcBef>
              <a:buFont typeface="Wingdings" pitchFamily="2" charset="2"/>
              <a:buChar char="q"/>
              <a:tabLst>
                <a:tab pos="0" algn="l"/>
              </a:tabLst>
            </a:pPr>
            <a:endParaRPr lang="en-US" sz="2400" b="1" dirty="0" smtClean="0">
              <a:latin typeface="Times New Roman" pitchFamily="18" charset="0"/>
              <a:cs typeface="Times New Roman" pitchFamily="18" charset="0"/>
            </a:endParaRPr>
          </a:p>
        </p:txBody>
      </p:sp>
      <p:sp>
        <p:nvSpPr>
          <p:cNvPr id="6" name="TextBox 5"/>
          <p:cNvSpPr txBox="1"/>
          <p:nvPr/>
        </p:nvSpPr>
        <p:spPr>
          <a:xfrm>
            <a:off x="2864498" y="6074228"/>
            <a:ext cx="7063273" cy="461665"/>
          </a:xfrm>
          <a:prstGeom prst="rect">
            <a:avLst/>
          </a:prstGeom>
          <a:noFill/>
        </p:spPr>
        <p:txBody>
          <a:bodyPr wrap="square" rtlCol="0">
            <a:spAutoFit/>
          </a:bodyPr>
          <a:lstStyle/>
          <a:p>
            <a:r>
              <a:rPr lang="en-US" dirty="0" smtClean="0"/>
              <a:t>             </a:t>
            </a:r>
            <a:r>
              <a:rPr lang="en-US" sz="2400" dirty="0" smtClean="0">
                <a:latin typeface="Times New Roman" pitchFamily="18" charset="0"/>
                <a:cs typeface="Times New Roman" pitchFamily="18" charset="0"/>
              </a:rPr>
              <a:t>Block diagram of User module </a:t>
            </a:r>
            <a:endParaRPr lang="en-US" sz="2400" dirty="0">
              <a:latin typeface="Times New Roman" pitchFamily="18" charset="0"/>
              <a:cs typeface="Times New Roman" pitchFamily="18" charset="0"/>
            </a:endParaRPr>
          </a:p>
        </p:txBody>
      </p:sp>
      <p:pic>
        <p:nvPicPr>
          <p:cNvPr id="7" name="Picture 6" descr="block digm (1).jpg"/>
          <p:cNvPicPr/>
          <p:nvPr/>
        </p:nvPicPr>
        <p:blipFill>
          <a:blip r:embed="rId3" cstate="print"/>
          <a:stretch>
            <a:fillRect/>
          </a:stretch>
        </p:blipFill>
        <p:spPr>
          <a:xfrm>
            <a:off x="2883159" y="998376"/>
            <a:ext cx="6027576" cy="5075853"/>
          </a:xfrm>
          <a:prstGeom prst="rect">
            <a:avLst/>
          </a:prstGeom>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PlaceHolder 1"/>
          <p:cNvSpPr>
            <a:spLocks noGrp="1"/>
          </p:cNvSpPr>
          <p:nvPr>
            <p:ph type="title" idx="4294967295"/>
          </p:nvPr>
        </p:nvSpPr>
        <p:spPr>
          <a:xfrm>
            <a:off x="0" y="232920"/>
            <a:ext cx="12191760" cy="714600"/>
          </a:xfrm>
          <a:prstGeom prst="rect">
            <a:avLst/>
          </a:prstGeom>
          <a:solidFill>
            <a:srgbClr val="FF6600"/>
          </a:solidFill>
          <a:ln w="0">
            <a:noFill/>
          </a:ln>
          <a:effectLst>
            <a:outerShdw blurRad="44280" dist="28080" dir="5400000" rotWithShape="0">
              <a:srgbClr val="000000">
                <a:alpha val="32000"/>
              </a:srgbClr>
            </a:outerShdw>
          </a:effectLst>
        </p:spPr>
        <p:txBody>
          <a:bodyPr lIns="90000" tIns="45000" rIns="90000" bIns="45000" anchor="t">
            <a:noAutofit/>
          </a:bodyPr>
          <a:lstStyle/>
          <a:p>
            <a:pPr>
              <a:lnSpc>
                <a:spcPct val="90000"/>
              </a:lnSpc>
            </a:pPr>
            <a:r>
              <a:rPr lang="en-US" spc="-1" dirty="0" smtClean="0">
                <a:solidFill>
                  <a:srgbClr val="FFFFFF"/>
                </a:solidFill>
                <a:latin typeface="Times New Roman"/>
              </a:rPr>
              <a:t>                                   Planning</a:t>
            </a:r>
            <a:endParaRPr lang="en-US" sz="4400" b="0" strike="noStrike" spc="-1" dirty="0">
              <a:solidFill>
                <a:srgbClr val="000000"/>
              </a:solidFill>
              <a:latin typeface="Calibri"/>
            </a:endParaRPr>
          </a:p>
        </p:txBody>
      </p:sp>
      <p:sp>
        <p:nvSpPr>
          <p:cNvPr id="104" name="PlaceHolder 2"/>
          <p:cNvSpPr>
            <a:spLocks noGrp="1"/>
          </p:cNvSpPr>
          <p:nvPr>
            <p:ph idx="4294967295"/>
          </p:nvPr>
        </p:nvSpPr>
        <p:spPr>
          <a:xfrm>
            <a:off x="199440" y="1091681"/>
            <a:ext cx="11778840" cy="5551715"/>
          </a:xfrm>
          <a:prstGeom prst="rect">
            <a:avLst/>
          </a:prstGeom>
          <a:noFill/>
          <a:ln w="0">
            <a:noFill/>
          </a:ln>
        </p:spPr>
        <p:txBody>
          <a:bodyPr anchor="t">
            <a:normAutofit/>
          </a:bodyPr>
          <a:lstStyle/>
          <a:p>
            <a:pPr algn="just">
              <a:spcBef>
                <a:spcPts val="1001"/>
              </a:spcBef>
              <a:buFont typeface="Wingdings" pitchFamily="2" charset="2"/>
              <a:buChar char="§"/>
              <a:tabLst>
                <a:tab pos="0" algn="l"/>
              </a:tabLst>
            </a:pPr>
            <a:r>
              <a:rPr lang="en-IN" sz="2400" b="1" dirty="0" smtClean="0">
                <a:latin typeface="Times New Roman" pitchFamily="18" charset="0"/>
                <a:cs typeface="Times New Roman" pitchFamily="18" charset="0"/>
              </a:rPr>
              <a:t>System module: </a:t>
            </a:r>
            <a:r>
              <a:rPr lang="en-IN" sz="2400" dirty="0" smtClean="0">
                <a:latin typeface="Times New Roman" pitchFamily="18" charset="0"/>
                <a:cs typeface="Times New Roman" pitchFamily="18" charset="0"/>
              </a:rPr>
              <a:t>This module is responsible for missing child identification.</a:t>
            </a:r>
          </a:p>
          <a:p>
            <a:pPr algn="just">
              <a:spcBef>
                <a:spcPts val="1001"/>
              </a:spcBef>
              <a:buFont typeface="Wingdings" pitchFamily="2" charset="2"/>
              <a:buChar char="Ø"/>
              <a:tabLst>
                <a:tab pos="0" algn="l"/>
              </a:tabLst>
            </a:pPr>
            <a:r>
              <a:rPr lang="en-IN" sz="2400" b="1" dirty="0" smtClean="0">
                <a:latin typeface="Times New Roman" pitchFamily="18" charset="0"/>
                <a:cs typeface="Times New Roman" pitchFamily="18" charset="0"/>
              </a:rPr>
              <a:t> User Authentication: </a:t>
            </a:r>
            <a:r>
              <a:rPr lang="en-IN" sz="2400" dirty="0" smtClean="0">
                <a:latin typeface="Times New Roman" pitchFamily="18" charset="0"/>
                <a:cs typeface="Times New Roman" pitchFamily="18" charset="0"/>
              </a:rPr>
              <a:t>It ensures only authorized users(admin) access the system it includes</a:t>
            </a:r>
          </a:p>
          <a:p>
            <a:pPr algn="just">
              <a:spcBef>
                <a:spcPts val="1001"/>
              </a:spcBef>
              <a:buNone/>
              <a:tabLst>
                <a:tab pos="0" algn="l"/>
              </a:tabLst>
            </a:pPr>
            <a:r>
              <a:rPr lang="en-IN" sz="2400" dirty="0" smtClean="0">
                <a:latin typeface="Times New Roman" pitchFamily="18" charset="0"/>
                <a:cs typeface="Times New Roman" pitchFamily="18" charset="0"/>
              </a:rPr>
              <a:t>                                        login screens and password verifications</a:t>
            </a:r>
          </a:p>
          <a:p>
            <a:pPr algn="just">
              <a:spcBef>
                <a:spcPts val="1001"/>
              </a:spcBef>
              <a:buFont typeface="Wingdings" pitchFamily="2" charset="2"/>
              <a:buChar char="Ø"/>
              <a:tabLst>
                <a:tab pos="0" algn="l"/>
              </a:tabLst>
            </a:pPr>
            <a:r>
              <a:rPr lang="en-IN" sz="2400" b="1" dirty="0" smtClean="0">
                <a:latin typeface="Times New Roman" pitchFamily="18" charset="0"/>
                <a:cs typeface="Times New Roman" pitchFamily="18" charset="0"/>
              </a:rPr>
              <a:t> Data management: </a:t>
            </a:r>
            <a:r>
              <a:rPr lang="en-IN" sz="2400" dirty="0" smtClean="0">
                <a:latin typeface="Times New Roman" pitchFamily="18" charset="0"/>
                <a:cs typeface="Times New Roman" pitchFamily="18" charset="0"/>
              </a:rPr>
              <a:t>Missing child images are stored with child ID securely in the database.</a:t>
            </a:r>
          </a:p>
          <a:p>
            <a:pPr algn="just">
              <a:spcBef>
                <a:spcPts val="1001"/>
              </a:spcBef>
              <a:buFont typeface="Wingdings" pitchFamily="2" charset="2"/>
              <a:buChar char="Ø"/>
              <a:tabLst>
                <a:tab pos="0" algn="l"/>
              </a:tabLst>
            </a:pPr>
            <a:r>
              <a:rPr lang="en-IN" sz="2400" b="1" dirty="0" smtClean="0">
                <a:latin typeface="Times New Roman" pitchFamily="18" charset="0"/>
                <a:cs typeface="Times New Roman" pitchFamily="18" charset="0"/>
              </a:rPr>
              <a:t> Facial Recognition: </a:t>
            </a:r>
            <a:r>
              <a:rPr lang="en-US" sz="2400" dirty="0" smtClean="0">
                <a:latin typeface="Times New Roman" pitchFamily="18" charset="0"/>
                <a:cs typeface="Times New Roman" pitchFamily="18" charset="0"/>
              </a:rPr>
              <a:t>Face Recognition system is responsible for processing and identifying faces from the live stream input of faces from a webcam.</a:t>
            </a:r>
          </a:p>
          <a:p>
            <a:pPr algn="just">
              <a:spcBef>
                <a:spcPts val="1001"/>
              </a:spcBef>
              <a:buFont typeface="Wingdings" pitchFamily="2" charset="2"/>
              <a:buChar char="ü"/>
              <a:tabLst>
                <a:tab pos="0" algn="l"/>
              </a:tabLst>
            </a:pPr>
            <a:r>
              <a:rPr lang="en-US" sz="2400" dirty="0" smtClean="0">
                <a:latin typeface="Times New Roman" pitchFamily="18" charset="0"/>
                <a:cs typeface="Times New Roman" pitchFamily="18" charset="0"/>
              </a:rPr>
              <a:t> Face recognition system involves mainly 3 steps:</a:t>
            </a:r>
          </a:p>
          <a:p>
            <a:pPr algn="just">
              <a:spcBef>
                <a:spcPts val="1001"/>
              </a:spcBef>
              <a:buNone/>
              <a:tabLst>
                <a:tab pos="0" algn="l"/>
              </a:tabLst>
            </a:pPr>
            <a:endParaRPr lang="en-IN" sz="2400" dirty="0" smtClean="0">
              <a:latin typeface="Times New Roman" pitchFamily="18" charset="0"/>
              <a:cs typeface="Times New Roman" pitchFamily="18" charset="0"/>
            </a:endParaRPr>
          </a:p>
          <a:p>
            <a:pPr algn="just">
              <a:spcBef>
                <a:spcPts val="1001"/>
              </a:spcBef>
              <a:buNone/>
              <a:tabLst>
                <a:tab pos="0" algn="l"/>
              </a:tabLst>
            </a:pPr>
            <a:endParaRPr lang="en-US" sz="2400" dirty="0" smtClean="0">
              <a:latin typeface="Times New Roman" pitchFamily="18" charset="0"/>
              <a:cs typeface="Times New Roman" pitchFamily="18" charset="0"/>
            </a:endParaRPr>
          </a:p>
          <a:p>
            <a:pPr algn="just">
              <a:spcBef>
                <a:spcPts val="1001"/>
              </a:spcBef>
              <a:buNone/>
              <a:tabLst>
                <a:tab pos="0" algn="l"/>
              </a:tabLst>
            </a:pPr>
            <a:endParaRPr lang="en-US" sz="2400" dirty="0" smtClean="0">
              <a:latin typeface="Times New Roman" pitchFamily="18" charset="0"/>
              <a:cs typeface="Times New Roman" pitchFamily="18" charset="0"/>
            </a:endParaRPr>
          </a:p>
          <a:p>
            <a:pPr algn="just">
              <a:spcBef>
                <a:spcPts val="1001"/>
              </a:spcBef>
              <a:buNone/>
              <a:tabLst>
                <a:tab pos="0" algn="l"/>
              </a:tabLst>
            </a:pPr>
            <a:endParaRPr lang="en-US" sz="2400" b="1" dirty="0" smtClean="0">
              <a:latin typeface="Times New Roman" pitchFamily="18" charset="0"/>
              <a:cs typeface="Times New Roman" pitchFamily="18" charset="0"/>
            </a:endParaRPr>
          </a:p>
          <a:p>
            <a:pPr algn="just">
              <a:spcBef>
                <a:spcPts val="1001"/>
              </a:spcBef>
              <a:buNone/>
              <a:tabLst>
                <a:tab pos="0" algn="l"/>
              </a:tabLst>
            </a:pPr>
            <a:endParaRPr lang="en-US" sz="2400" b="1" dirty="0" smtClean="0">
              <a:latin typeface="Times New Roman" pitchFamily="18" charset="0"/>
              <a:cs typeface="Times New Roman" pitchFamily="18" charset="0"/>
            </a:endParaRPr>
          </a:p>
          <a:p>
            <a:pPr algn="just">
              <a:spcBef>
                <a:spcPts val="1001"/>
              </a:spcBef>
              <a:buNone/>
              <a:tabLst>
                <a:tab pos="0" algn="l"/>
              </a:tabLst>
            </a:pPr>
            <a:endParaRPr lang="en-IN" dirty="0" smtClean="0">
              <a:latin typeface="Times New Roman" pitchFamily="18" charset="0"/>
              <a:cs typeface="Times New Roman" pitchFamily="18" charset="0"/>
            </a:endParaRPr>
          </a:p>
          <a:p>
            <a:pPr algn="just">
              <a:spcBef>
                <a:spcPts val="1001"/>
              </a:spcBef>
              <a:buFont typeface="Wingdings" pitchFamily="2" charset="2"/>
              <a:buChar char="q"/>
              <a:tabLst>
                <a:tab pos="0" algn="l"/>
              </a:tabLst>
            </a:pPr>
            <a:endParaRPr lang="en-IN" sz="2400" b="1" dirty="0" smtClean="0">
              <a:latin typeface="Times New Roman" pitchFamily="18" charset="0"/>
              <a:cs typeface="Times New Roman" pitchFamily="18" charset="0"/>
            </a:endParaRPr>
          </a:p>
          <a:p>
            <a:pPr algn="just">
              <a:spcBef>
                <a:spcPts val="1001"/>
              </a:spcBef>
              <a:buFont typeface="Wingdings" pitchFamily="2" charset="2"/>
              <a:buChar char="q"/>
              <a:tabLst>
                <a:tab pos="0" algn="l"/>
              </a:tabLst>
            </a:pPr>
            <a:endParaRPr lang="en-US" sz="2400" b="1" dirty="0" smtClean="0">
              <a:latin typeface="Times New Roman" pitchFamily="18" charset="0"/>
              <a:cs typeface="Times New Roman" pitchFamily="18" charset="0"/>
            </a:endParaRPr>
          </a:p>
        </p:txBody>
      </p:sp>
      <p:pic>
        <p:nvPicPr>
          <p:cNvPr id="4" name="Picture 3" descr="Untitled drawing (4).jpg"/>
          <p:cNvPicPr/>
          <p:nvPr/>
        </p:nvPicPr>
        <p:blipFill>
          <a:blip r:embed="rId3" cstate="print"/>
          <a:stretch>
            <a:fillRect/>
          </a:stretch>
        </p:blipFill>
        <p:spPr>
          <a:xfrm>
            <a:off x="2659216" y="4413383"/>
            <a:ext cx="6680718" cy="1091680"/>
          </a:xfrm>
          <a:prstGeom prst="rect">
            <a:avLst/>
          </a:prstGeom>
        </p:spPr>
      </p:pic>
      <p:sp>
        <p:nvSpPr>
          <p:cNvPr id="5" name="TextBox 4"/>
          <p:cNvSpPr txBox="1"/>
          <p:nvPr/>
        </p:nvSpPr>
        <p:spPr>
          <a:xfrm>
            <a:off x="4021494" y="5756988"/>
            <a:ext cx="4506686" cy="461665"/>
          </a:xfrm>
          <a:prstGeom prst="rect">
            <a:avLst/>
          </a:prstGeom>
          <a:noFill/>
        </p:spPr>
        <p:txBody>
          <a:bodyPr wrap="square" rtlCol="0">
            <a:spAutoFit/>
          </a:bodyPr>
          <a:lstStyle/>
          <a:p>
            <a:r>
              <a:rPr lang="en-US" dirty="0" smtClean="0"/>
              <a:t>    </a:t>
            </a:r>
            <a:r>
              <a:rPr lang="en-US" sz="2400" dirty="0" smtClean="0">
                <a:latin typeface="Times New Roman" pitchFamily="18" charset="0"/>
                <a:cs typeface="Times New Roman" pitchFamily="18" charset="0"/>
              </a:rPr>
              <a:t>Face Recognition System</a:t>
            </a:r>
            <a:endParaRPr lang="en-US" sz="24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PlaceHolder 1"/>
          <p:cNvSpPr>
            <a:spLocks noGrp="1"/>
          </p:cNvSpPr>
          <p:nvPr>
            <p:ph type="title" idx="4294967295"/>
          </p:nvPr>
        </p:nvSpPr>
        <p:spPr>
          <a:xfrm>
            <a:off x="0" y="232920"/>
            <a:ext cx="12191760" cy="714600"/>
          </a:xfrm>
          <a:prstGeom prst="rect">
            <a:avLst/>
          </a:prstGeom>
          <a:solidFill>
            <a:srgbClr val="FF6600"/>
          </a:solidFill>
          <a:ln w="0">
            <a:noFill/>
          </a:ln>
          <a:effectLst>
            <a:outerShdw blurRad="44280" dist="28080" dir="5400000" rotWithShape="0">
              <a:srgbClr val="000000">
                <a:alpha val="32000"/>
              </a:srgbClr>
            </a:outerShdw>
          </a:effectLst>
        </p:spPr>
        <p:txBody>
          <a:bodyPr lIns="90000" tIns="45000" rIns="90000" bIns="45000" anchor="t">
            <a:noAutofit/>
          </a:bodyPr>
          <a:lstStyle/>
          <a:p>
            <a:pPr>
              <a:lnSpc>
                <a:spcPct val="90000"/>
              </a:lnSpc>
            </a:pPr>
            <a:r>
              <a:rPr lang="en-US" spc="-1" dirty="0" smtClean="0">
                <a:solidFill>
                  <a:srgbClr val="FFFFFF"/>
                </a:solidFill>
                <a:latin typeface="Times New Roman"/>
              </a:rPr>
              <a:t>                                   Planning</a:t>
            </a:r>
            <a:endParaRPr lang="en-US" sz="4400" b="0" strike="noStrike" spc="-1" dirty="0">
              <a:solidFill>
                <a:srgbClr val="000000"/>
              </a:solidFill>
              <a:latin typeface="Calibri"/>
            </a:endParaRPr>
          </a:p>
        </p:txBody>
      </p:sp>
      <p:sp>
        <p:nvSpPr>
          <p:cNvPr id="104" name="PlaceHolder 2"/>
          <p:cNvSpPr>
            <a:spLocks noGrp="1"/>
          </p:cNvSpPr>
          <p:nvPr>
            <p:ph idx="4294967295"/>
          </p:nvPr>
        </p:nvSpPr>
        <p:spPr>
          <a:xfrm>
            <a:off x="199440" y="1091681"/>
            <a:ext cx="11778840" cy="5766319"/>
          </a:xfrm>
          <a:prstGeom prst="rect">
            <a:avLst/>
          </a:prstGeom>
          <a:noFill/>
          <a:ln w="0">
            <a:noFill/>
          </a:ln>
        </p:spPr>
        <p:txBody>
          <a:bodyPr anchor="t">
            <a:normAutofit/>
          </a:bodyPr>
          <a:lstStyle/>
          <a:p>
            <a:pPr algn="just">
              <a:spcBef>
                <a:spcPts val="1001"/>
              </a:spcBef>
              <a:buNone/>
              <a:tabLst>
                <a:tab pos="0" algn="l"/>
              </a:tabLst>
            </a:pPr>
            <a:r>
              <a:rPr lang="en-US" sz="2400" b="1" dirty="0" smtClean="0">
                <a:latin typeface="Times New Roman" pitchFamily="18" charset="0"/>
                <a:cs typeface="Times New Roman" pitchFamily="18" charset="0"/>
              </a:rPr>
              <a:t>1.</a:t>
            </a:r>
            <a:r>
              <a:rPr lang="en-US" sz="2400" dirty="0" smtClean="0">
                <a:latin typeface="Times New Roman" pitchFamily="18" charset="0"/>
                <a:cs typeface="Times New Roman" pitchFamily="18" charset="0"/>
              </a:rPr>
              <a:t> </a:t>
            </a:r>
            <a:r>
              <a:rPr lang="en-US" sz="2400" b="1" dirty="0" smtClean="0">
                <a:latin typeface="Times New Roman" pitchFamily="18" charset="0"/>
                <a:cs typeface="Times New Roman" pitchFamily="18" charset="0"/>
              </a:rPr>
              <a:t>Face Detection: </a:t>
            </a:r>
            <a:r>
              <a:rPr lang="en-US" sz="2400" dirty="0" smtClean="0">
                <a:latin typeface="Times New Roman" pitchFamily="18" charset="0"/>
                <a:cs typeface="Times New Roman" pitchFamily="18" charset="0"/>
              </a:rPr>
              <a:t>In this step, if a face is detected in the frame, it will draw a rectangular box around it.</a:t>
            </a:r>
          </a:p>
          <a:p>
            <a:pPr algn="just">
              <a:spcBef>
                <a:spcPts val="1001"/>
              </a:spcBef>
              <a:buNone/>
              <a:tabLst>
                <a:tab pos="0" algn="l"/>
              </a:tabLst>
            </a:pPr>
            <a:r>
              <a:rPr lang="en-US" sz="2400" b="1" dirty="0" smtClean="0">
                <a:latin typeface="Times New Roman" pitchFamily="18" charset="0"/>
                <a:cs typeface="Times New Roman" pitchFamily="18" charset="0"/>
              </a:rPr>
              <a:t>2. Feature Extraction: </a:t>
            </a:r>
            <a:r>
              <a:rPr lang="en-US" sz="2400" dirty="0" smtClean="0">
                <a:latin typeface="Times New Roman" pitchFamily="18" charset="0"/>
                <a:cs typeface="Times New Roman" pitchFamily="18" charset="0"/>
              </a:rPr>
              <a:t>Utilizes algorithms like LBPH to extract and analyze facial features from the uploaded images.</a:t>
            </a:r>
          </a:p>
          <a:p>
            <a:pPr algn="just">
              <a:spcBef>
                <a:spcPts val="1001"/>
              </a:spcBef>
              <a:buNone/>
              <a:tabLst>
                <a:tab pos="0" algn="l"/>
              </a:tabLst>
            </a:pPr>
            <a:r>
              <a:rPr lang="en-US" sz="2400" b="1" dirty="0" smtClean="0">
                <a:latin typeface="Times New Roman" pitchFamily="18" charset="0"/>
                <a:cs typeface="Times New Roman" pitchFamily="18" charset="0"/>
              </a:rPr>
              <a:t>3. Face Recognition/Matching: </a:t>
            </a:r>
            <a:r>
              <a:rPr lang="en-US" sz="2400" dirty="0" smtClean="0">
                <a:latin typeface="Times New Roman" pitchFamily="18" charset="0"/>
                <a:cs typeface="Times New Roman" pitchFamily="18" charset="0"/>
              </a:rPr>
              <a:t>Compares features from new or incoming faces detected in a live stream of a webcam with the database of missing children to identify potential matches.</a:t>
            </a:r>
          </a:p>
          <a:p>
            <a:pPr algn="just">
              <a:spcBef>
                <a:spcPts val="1001"/>
              </a:spcBef>
              <a:buFont typeface="Wingdings" pitchFamily="2" charset="2"/>
              <a:buChar char="Ø"/>
              <a:tabLst>
                <a:tab pos="0" algn="l"/>
              </a:tabLst>
            </a:pPr>
            <a:r>
              <a:rPr lang="en-US" sz="2400" dirty="0" smtClean="0">
                <a:latin typeface="Times New Roman" pitchFamily="18" charset="0"/>
                <a:cs typeface="Times New Roman" pitchFamily="18" charset="0"/>
              </a:rPr>
              <a:t> </a:t>
            </a:r>
            <a:r>
              <a:rPr lang="en-IN" sz="2400" b="1" dirty="0" smtClean="0">
                <a:latin typeface="Times New Roman" pitchFamily="18" charset="0"/>
                <a:cs typeface="Times New Roman" pitchFamily="18" charset="0"/>
              </a:rPr>
              <a:t>Automatic Email Alert Generation and Management: </a:t>
            </a:r>
            <a:r>
              <a:rPr lang="en-IN" sz="2400" dirty="0" smtClean="0">
                <a:latin typeface="Times New Roman" pitchFamily="18" charset="0"/>
                <a:cs typeface="Times New Roman" pitchFamily="18" charset="0"/>
              </a:rPr>
              <a:t>It</a:t>
            </a:r>
            <a:r>
              <a:rPr lang="en-IN" sz="2400" b="1" dirty="0" smtClean="0">
                <a:latin typeface="Times New Roman" pitchFamily="18" charset="0"/>
                <a:cs typeface="Times New Roman" pitchFamily="18" charset="0"/>
              </a:rPr>
              <a:t> </a:t>
            </a:r>
            <a:r>
              <a:rPr lang="en-IN" sz="2400" dirty="0" smtClean="0">
                <a:latin typeface="Times New Roman" pitchFamily="18" charset="0"/>
                <a:cs typeface="Times New Roman" pitchFamily="18" charset="0"/>
              </a:rPr>
              <a:t>will</a:t>
            </a:r>
            <a:r>
              <a:rPr lang="en-IN" sz="2400" b="1" dirty="0" smtClean="0">
                <a:latin typeface="Times New Roman" pitchFamily="18" charset="0"/>
                <a:cs typeface="Times New Roman" pitchFamily="18" charset="0"/>
              </a:rPr>
              <a:t> </a:t>
            </a:r>
            <a:r>
              <a:rPr lang="en-IN" sz="2400" dirty="0" smtClean="0">
                <a:latin typeface="Times New Roman" pitchFamily="18" charset="0"/>
                <a:cs typeface="Times New Roman" pitchFamily="18" charset="0"/>
              </a:rPr>
              <a:t>send notifications through  email to</a:t>
            </a:r>
            <a:r>
              <a:rPr lang="en-IN" sz="2400" b="1" dirty="0" smtClean="0">
                <a:latin typeface="Times New Roman" pitchFamily="18" charset="0"/>
                <a:cs typeface="Times New Roman" pitchFamily="18" charset="0"/>
              </a:rPr>
              <a:t> </a:t>
            </a:r>
            <a:r>
              <a:rPr lang="en-IN" sz="2400" dirty="0" smtClean="0">
                <a:latin typeface="Times New Roman" pitchFamily="18" charset="0"/>
                <a:cs typeface="Times New Roman" pitchFamily="18" charset="0"/>
              </a:rPr>
              <a:t>relevant authorities (like police stations) when the system identifies a potential match.</a:t>
            </a:r>
            <a:endParaRPr lang="en-US" sz="2400" dirty="0" smtClean="0">
              <a:latin typeface="Times New Roman" pitchFamily="18" charset="0"/>
              <a:cs typeface="Times New Roman" pitchFamily="18" charset="0"/>
            </a:endParaRPr>
          </a:p>
          <a:p>
            <a:pPr algn="just">
              <a:spcBef>
                <a:spcPts val="1001"/>
              </a:spcBef>
              <a:buNone/>
              <a:tabLst>
                <a:tab pos="0" algn="l"/>
              </a:tabLst>
            </a:pPr>
            <a:endParaRPr lang="en-US" sz="2400" b="1" dirty="0" smtClean="0">
              <a:latin typeface="Times New Roman" pitchFamily="18" charset="0"/>
              <a:cs typeface="Times New Roman" pitchFamily="18" charset="0"/>
            </a:endParaRPr>
          </a:p>
          <a:p>
            <a:pPr algn="just">
              <a:spcBef>
                <a:spcPts val="1001"/>
              </a:spcBef>
              <a:buNone/>
              <a:tabLst>
                <a:tab pos="0" algn="l"/>
              </a:tabLst>
            </a:pPr>
            <a:endParaRPr lang="en-IN" dirty="0" smtClean="0">
              <a:latin typeface="Times New Roman" pitchFamily="18" charset="0"/>
              <a:cs typeface="Times New Roman" pitchFamily="18" charset="0"/>
            </a:endParaRPr>
          </a:p>
          <a:p>
            <a:pPr algn="just">
              <a:spcBef>
                <a:spcPts val="1001"/>
              </a:spcBef>
              <a:buNone/>
              <a:tabLst>
                <a:tab pos="0" algn="l"/>
              </a:tabLst>
            </a:pPr>
            <a:endParaRPr lang="en-IN" sz="2400" b="1" dirty="0" smtClean="0">
              <a:latin typeface="Times New Roman" pitchFamily="18" charset="0"/>
              <a:cs typeface="Times New Roman" pitchFamily="18" charset="0"/>
            </a:endParaRPr>
          </a:p>
          <a:p>
            <a:pPr algn="just">
              <a:spcBef>
                <a:spcPts val="1001"/>
              </a:spcBef>
              <a:buFont typeface="Wingdings" pitchFamily="2" charset="2"/>
              <a:buChar char="q"/>
              <a:tabLst>
                <a:tab pos="0" algn="l"/>
              </a:tabLst>
            </a:pPr>
            <a:endParaRPr lang="en-US" sz="2400" b="1" dirty="0" smtClean="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PlaceHolder 1"/>
          <p:cNvSpPr>
            <a:spLocks noGrp="1"/>
          </p:cNvSpPr>
          <p:nvPr>
            <p:ph type="title"/>
          </p:nvPr>
        </p:nvSpPr>
        <p:spPr>
          <a:xfrm>
            <a:off x="0" y="232920"/>
            <a:ext cx="12191760" cy="714600"/>
          </a:xfrm>
          <a:prstGeom prst="rect">
            <a:avLst/>
          </a:prstGeom>
          <a:solidFill>
            <a:srgbClr val="FF6600"/>
          </a:solidFill>
          <a:ln w="0">
            <a:noFill/>
          </a:ln>
          <a:effectLst>
            <a:outerShdw blurRad="44280" dist="28080" dir="5400000" rotWithShape="0">
              <a:srgbClr val="000000">
                <a:alpha val="32000"/>
              </a:srgbClr>
            </a:outerShdw>
          </a:effectLst>
        </p:spPr>
        <p:txBody>
          <a:bodyPr lIns="90000" tIns="45000" rIns="90000" bIns="45000" anchor="t">
            <a:noAutofit/>
          </a:bodyPr>
          <a:lstStyle/>
          <a:p>
            <a:pPr>
              <a:lnSpc>
                <a:spcPct val="90000"/>
              </a:lnSpc>
            </a:pPr>
            <a:r>
              <a:rPr lang="en-US" sz="4400" b="0" strike="noStrike" spc="-1">
                <a:solidFill>
                  <a:srgbClr val="FFFFFF"/>
                </a:solidFill>
                <a:latin typeface="Times New Roman"/>
              </a:rPr>
              <a:t>Contents</a:t>
            </a:r>
            <a:endParaRPr lang="en-US" sz="4400" b="0" strike="noStrike" spc="-1">
              <a:solidFill>
                <a:srgbClr val="000000"/>
              </a:solidFill>
              <a:latin typeface="Calibri"/>
            </a:endParaRPr>
          </a:p>
        </p:txBody>
      </p:sp>
      <p:sp>
        <p:nvSpPr>
          <p:cNvPr id="98" name="PlaceHolder 2"/>
          <p:cNvSpPr>
            <a:spLocks noGrp="1"/>
          </p:cNvSpPr>
          <p:nvPr>
            <p:ph/>
          </p:nvPr>
        </p:nvSpPr>
        <p:spPr>
          <a:xfrm>
            <a:off x="199440" y="1097280"/>
            <a:ext cx="11778840" cy="5394600"/>
          </a:xfrm>
          <a:prstGeom prst="rect">
            <a:avLst/>
          </a:prstGeom>
          <a:noFill/>
          <a:ln w="0">
            <a:noFill/>
          </a:ln>
        </p:spPr>
        <p:txBody>
          <a:bodyPr anchor="t">
            <a:noAutofit/>
          </a:bodyPr>
          <a:lstStyle/>
          <a:p>
            <a:pPr marL="462280" indent="-462280">
              <a:buBlip>
                <a:blip r:embed="rId2">
                  <a:extLst>
                    <a:ext uri="{96DAC541-7B7A-43D3-8B79-37D633B846F1}">
                      <asvg:svgBlip xmlns:lc="http://schemas.openxmlformats.org/drawingml/2006/lockedCanvas" xmlns:asvg="http://schemas.microsoft.com/office/drawing/2016/SVG/main" xmlns="" r:embed="rId4"/>
                    </a:ext>
                  </a:extLst>
                </a:blip>
              </a:buBlip>
            </a:pPr>
            <a:r>
              <a:rPr lang="en-US" dirty="0" smtClean="0">
                <a:latin typeface="Times New Roman" pitchFamily="18" charset="0"/>
                <a:cs typeface="Times New Roman" pitchFamily="18" charset="0"/>
              </a:rPr>
              <a:t>Abstract</a:t>
            </a:r>
          </a:p>
          <a:p>
            <a:pPr marL="462280" indent="-462280">
              <a:buBlip>
                <a:blip r:embed="rId2">
                  <a:extLst>
                    <a:ext uri="{96DAC541-7B7A-43D3-8B79-37D633B846F1}">
                      <asvg:svgBlip xmlns:lc="http://schemas.openxmlformats.org/drawingml/2006/lockedCanvas" xmlns:asvg="http://schemas.microsoft.com/office/drawing/2016/SVG/main" xmlns="" r:embed="rId4"/>
                    </a:ext>
                  </a:extLst>
                </a:blip>
              </a:buBlip>
            </a:pPr>
            <a:r>
              <a:rPr lang="en-US" dirty="0" smtClean="0">
                <a:latin typeface="Times New Roman" pitchFamily="18" charset="0"/>
                <a:cs typeface="Times New Roman" pitchFamily="18" charset="0"/>
              </a:rPr>
              <a:t>Introduction</a:t>
            </a:r>
          </a:p>
          <a:p>
            <a:pPr marL="462280" indent="-462280">
              <a:buBlip>
                <a:blip r:embed="rId2">
                  <a:extLst>
                    <a:ext uri="{96DAC541-7B7A-43D3-8B79-37D633B846F1}">
                      <asvg:svgBlip xmlns:lc="http://schemas.openxmlformats.org/drawingml/2006/lockedCanvas" xmlns:asvg="http://schemas.microsoft.com/office/drawing/2016/SVG/main" xmlns="" r:embed="rId4"/>
                    </a:ext>
                  </a:extLst>
                </a:blip>
              </a:buBlip>
            </a:pPr>
            <a:r>
              <a:rPr lang="en-US" altLang="en-IN" dirty="0" smtClean="0">
                <a:latin typeface="Times New Roman" pitchFamily="18" charset="0"/>
                <a:cs typeface="Times New Roman" pitchFamily="18" charset="0"/>
              </a:rPr>
              <a:t>Literature Survey</a:t>
            </a:r>
          </a:p>
          <a:p>
            <a:pPr marL="462280" indent="-462280">
              <a:buBlip>
                <a:blip r:embed="rId2">
                  <a:extLst>
                    <a:ext uri="{96DAC541-7B7A-43D3-8B79-37D633B846F1}">
                      <asvg:svgBlip xmlns:lc="http://schemas.openxmlformats.org/drawingml/2006/lockedCanvas" xmlns:asvg="http://schemas.microsoft.com/office/drawing/2016/SVG/main" xmlns="" r:embed="rId4"/>
                    </a:ext>
                  </a:extLst>
                </a:blip>
              </a:buBlip>
            </a:pPr>
            <a:r>
              <a:rPr lang="en-US" dirty="0" smtClean="0">
                <a:latin typeface="Times New Roman" pitchFamily="18" charset="0"/>
                <a:cs typeface="Times New Roman" pitchFamily="18" charset="0"/>
              </a:rPr>
              <a:t>Existing System</a:t>
            </a:r>
          </a:p>
          <a:p>
            <a:pPr marL="462280" indent="-462280">
              <a:buBlip>
                <a:blip r:embed="rId2">
                  <a:extLst>
                    <a:ext uri="{96DAC541-7B7A-43D3-8B79-37D633B846F1}">
                      <asvg:svgBlip xmlns:lc="http://schemas.openxmlformats.org/drawingml/2006/lockedCanvas" xmlns:asvg="http://schemas.microsoft.com/office/drawing/2016/SVG/main" xmlns="" r:embed="rId4"/>
                    </a:ext>
                  </a:extLst>
                </a:blip>
              </a:buBlip>
            </a:pPr>
            <a:r>
              <a:rPr lang="en-US" dirty="0" smtClean="0">
                <a:latin typeface="Times New Roman" pitchFamily="18" charset="0"/>
                <a:cs typeface="Times New Roman" pitchFamily="18" charset="0"/>
              </a:rPr>
              <a:t>Proposed System</a:t>
            </a:r>
          </a:p>
          <a:p>
            <a:pPr marL="462280" indent="-462280">
              <a:buBlip>
                <a:blip r:embed="rId2">
                  <a:extLst>
                    <a:ext uri="{96DAC541-7B7A-43D3-8B79-37D633B846F1}">
                      <asvg:svgBlip xmlns:lc="http://schemas.openxmlformats.org/drawingml/2006/lockedCanvas" xmlns:asvg="http://schemas.microsoft.com/office/drawing/2016/SVG/main" xmlns="" r:embed="rId4"/>
                    </a:ext>
                  </a:extLst>
                </a:blip>
              </a:buBlip>
            </a:pPr>
            <a:r>
              <a:rPr lang="en-US" dirty="0" smtClean="0">
                <a:latin typeface="Times New Roman" pitchFamily="18" charset="0"/>
                <a:cs typeface="Times New Roman" pitchFamily="18" charset="0"/>
              </a:rPr>
              <a:t>Planning and Design</a:t>
            </a:r>
          </a:p>
          <a:p>
            <a:pPr marL="462280" indent="-462280">
              <a:buBlip>
                <a:blip r:embed="rId2">
                  <a:extLst>
                    <a:ext uri="{96DAC541-7B7A-43D3-8B79-37D633B846F1}">
                      <asvg:svgBlip xmlns:lc="http://schemas.openxmlformats.org/drawingml/2006/lockedCanvas" xmlns:asvg="http://schemas.microsoft.com/office/drawing/2016/SVG/main" xmlns="" r:embed="rId4"/>
                    </a:ext>
                  </a:extLst>
                </a:blip>
              </a:buBlip>
            </a:pPr>
            <a:r>
              <a:rPr lang="en-US" dirty="0" smtClean="0">
                <a:latin typeface="Times New Roman" pitchFamily="18" charset="0"/>
                <a:cs typeface="Times New Roman" pitchFamily="18" charset="0"/>
              </a:rPr>
              <a:t>Implementation</a:t>
            </a:r>
          </a:p>
          <a:p>
            <a:pPr marL="462280" indent="-462280">
              <a:buBlip>
                <a:blip r:embed="rId2">
                  <a:extLst>
                    <a:ext uri="{96DAC541-7B7A-43D3-8B79-37D633B846F1}">
                      <asvg:svgBlip xmlns:lc="http://schemas.openxmlformats.org/drawingml/2006/lockedCanvas" xmlns:asvg="http://schemas.microsoft.com/office/drawing/2016/SVG/main" xmlns="" r:embed="rId4"/>
                    </a:ext>
                  </a:extLst>
                </a:blip>
              </a:buBlip>
            </a:pPr>
            <a:r>
              <a:rPr lang="en-US" dirty="0" smtClean="0">
                <a:latin typeface="Times New Roman" pitchFamily="18" charset="0"/>
                <a:cs typeface="Times New Roman" pitchFamily="18" charset="0"/>
              </a:rPr>
              <a:t>Research Paper</a:t>
            </a:r>
          </a:p>
          <a:p>
            <a:pPr marL="462280" indent="-462280">
              <a:buBlip>
                <a:blip r:embed="rId2">
                  <a:extLst>
                    <a:ext uri="{96DAC541-7B7A-43D3-8B79-37D633B846F1}">
                      <asvg:svgBlip xmlns:lc="http://schemas.openxmlformats.org/drawingml/2006/lockedCanvas" xmlns:asvg="http://schemas.microsoft.com/office/drawing/2016/SVG/main" xmlns="" r:embed="rId4"/>
                    </a:ext>
                  </a:extLst>
                </a:blip>
              </a:buBlip>
            </a:pPr>
            <a:r>
              <a:rPr lang="en-US" dirty="0" smtClean="0">
                <a:latin typeface="Times New Roman" pitchFamily="18" charset="0"/>
                <a:cs typeface="Times New Roman" pitchFamily="18" charset="0"/>
              </a:rPr>
              <a:t>Conclusion</a:t>
            </a:r>
            <a:endParaRPr lang="en-IN" dirty="0" smtClean="0">
              <a:latin typeface="Times New Roman" pitchFamily="18" charset="0"/>
              <a:cs typeface="Times New Roman" pitchFamily="18" charset="0"/>
            </a:endParaRPr>
          </a:p>
          <a:p>
            <a:pPr marL="462280" indent="-462280">
              <a:buBlip>
                <a:blip r:embed="rId2">
                  <a:extLst>
                    <a:ext uri="{96DAC541-7B7A-43D3-8B79-37D633B846F1}">
                      <asvg:svgBlip xmlns:lc="http://schemas.openxmlformats.org/drawingml/2006/lockedCanvas" xmlns:asvg="http://schemas.microsoft.com/office/drawing/2016/SVG/main" xmlns="" r:embed="rId4"/>
                    </a:ext>
                  </a:extLst>
                </a:blip>
              </a:buBlip>
            </a:pPr>
            <a:r>
              <a:rPr lang="en-IN" dirty="0" smtClean="0">
                <a:latin typeface="Times New Roman" pitchFamily="18" charset="0"/>
                <a:cs typeface="Times New Roman" pitchFamily="18" charset="0"/>
              </a:rPr>
              <a:t>References</a:t>
            </a:r>
            <a:endParaRPr lang="en-US" sz="2800" b="0" strike="noStrike" spc="-1" dirty="0">
              <a:solidFill>
                <a:srgbClr val="000000"/>
              </a:solidFill>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PlaceHolder 1"/>
          <p:cNvSpPr>
            <a:spLocks noGrp="1"/>
          </p:cNvSpPr>
          <p:nvPr>
            <p:ph type="title" idx="4294967295"/>
          </p:nvPr>
        </p:nvSpPr>
        <p:spPr>
          <a:xfrm>
            <a:off x="0" y="232920"/>
            <a:ext cx="12191760" cy="714600"/>
          </a:xfrm>
          <a:prstGeom prst="rect">
            <a:avLst/>
          </a:prstGeom>
          <a:solidFill>
            <a:srgbClr val="FF6600"/>
          </a:solidFill>
          <a:ln w="0">
            <a:noFill/>
          </a:ln>
          <a:effectLst>
            <a:outerShdw blurRad="44280" dist="28080" dir="5400000" rotWithShape="0">
              <a:srgbClr val="000000">
                <a:alpha val="32000"/>
              </a:srgbClr>
            </a:outerShdw>
          </a:effectLst>
        </p:spPr>
        <p:txBody>
          <a:bodyPr lIns="90000" tIns="45000" rIns="90000" bIns="45000" anchor="t">
            <a:noAutofit/>
          </a:bodyPr>
          <a:lstStyle/>
          <a:p>
            <a:pPr>
              <a:lnSpc>
                <a:spcPct val="90000"/>
              </a:lnSpc>
            </a:pPr>
            <a:r>
              <a:rPr lang="en-US" spc="-1" dirty="0" smtClean="0">
                <a:solidFill>
                  <a:srgbClr val="FFFFFF"/>
                </a:solidFill>
                <a:latin typeface="Times New Roman"/>
              </a:rPr>
              <a:t>                                   Design</a:t>
            </a:r>
            <a:endParaRPr lang="en-US" sz="4400" b="0" strike="noStrike" spc="-1" dirty="0">
              <a:solidFill>
                <a:srgbClr val="000000"/>
              </a:solidFill>
              <a:latin typeface="Calibri"/>
            </a:endParaRPr>
          </a:p>
        </p:txBody>
      </p:sp>
      <p:sp>
        <p:nvSpPr>
          <p:cNvPr id="104" name="PlaceHolder 2"/>
          <p:cNvSpPr>
            <a:spLocks noGrp="1"/>
          </p:cNvSpPr>
          <p:nvPr>
            <p:ph idx="4294967295"/>
          </p:nvPr>
        </p:nvSpPr>
        <p:spPr>
          <a:xfrm>
            <a:off x="199440" y="1035698"/>
            <a:ext cx="11778840" cy="5492182"/>
          </a:xfrm>
          <a:prstGeom prst="rect">
            <a:avLst/>
          </a:prstGeom>
          <a:noFill/>
          <a:ln w="0">
            <a:noFill/>
          </a:ln>
        </p:spPr>
        <p:txBody>
          <a:bodyPr anchor="t">
            <a:normAutofit/>
          </a:bodyPr>
          <a:lstStyle/>
          <a:p>
            <a:pPr algn="just">
              <a:spcBef>
                <a:spcPts val="1001"/>
              </a:spcBef>
              <a:buNone/>
              <a:tabLst>
                <a:tab pos="0" algn="l"/>
              </a:tabLst>
            </a:pPr>
            <a:endParaRPr lang="en-US" sz="2400" b="1" dirty="0" smtClean="0">
              <a:latin typeface="Times New Roman" pitchFamily="18" charset="0"/>
              <a:cs typeface="Times New Roman" pitchFamily="18" charset="0"/>
            </a:endParaRPr>
          </a:p>
          <a:p>
            <a:pPr algn="just">
              <a:spcBef>
                <a:spcPts val="1001"/>
              </a:spcBef>
              <a:buNone/>
              <a:tabLst>
                <a:tab pos="0" algn="l"/>
              </a:tabLst>
            </a:pPr>
            <a:endParaRPr lang="en-US" sz="2400" b="1" dirty="0" smtClean="0">
              <a:latin typeface="Times New Roman" pitchFamily="18" charset="0"/>
              <a:cs typeface="Times New Roman" pitchFamily="18" charset="0"/>
            </a:endParaRPr>
          </a:p>
          <a:p>
            <a:pPr algn="just">
              <a:spcBef>
                <a:spcPts val="1001"/>
              </a:spcBef>
              <a:buNone/>
              <a:tabLst>
                <a:tab pos="0" algn="l"/>
              </a:tabLst>
            </a:pPr>
            <a:endParaRPr lang="en-US" sz="2400" b="1" dirty="0" smtClean="0">
              <a:latin typeface="Times New Roman" pitchFamily="18" charset="0"/>
              <a:cs typeface="Times New Roman" pitchFamily="18" charset="0"/>
            </a:endParaRPr>
          </a:p>
          <a:p>
            <a:pPr algn="just">
              <a:spcBef>
                <a:spcPts val="1001"/>
              </a:spcBef>
              <a:buNone/>
              <a:tabLst>
                <a:tab pos="0" algn="l"/>
              </a:tabLst>
            </a:pPr>
            <a:endParaRPr lang="en-IN" dirty="0" smtClean="0">
              <a:latin typeface="Times New Roman" pitchFamily="18" charset="0"/>
              <a:cs typeface="Times New Roman" pitchFamily="18" charset="0"/>
            </a:endParaRPr>
          </a:p>
          <a:p>
            <a:pPr algn="just">
              <a:spcBef>
                <a:spcPts val="1001"/>
              </a:spcBef>
              <a:buFont typeface="Wingdings" pitchFamily="2" charset="2"/>
              <a:buChar char="q"/>
              <a:tabLst>
                <a:tab pos="0" algn="l"/>
              </a:tabLst>
            </a:pPr>
            <a:endParaRPr lang="en-IN" sz="2400" b="1" dirty="0" smtClean="0">
              <a:latin typeface="Times New Roman" pitchFamily="18" charset="0"/>
              <a:cs typeface="Times New Roman" pitchFamily="18" charset="0"/>
            </a:endParaRPr>
          </a:p>
          <a:p>
            <a:pPr algn="just">
              <a:spcBef>
                <a:spcPts val="1001"/>
              </a:spcBef>
              <a:buFont typeface="Wingdings" pitchFamily="2" charset="2"/>
              <a:buChar char="q"/>
              <a:tabLst>
                <a:tab pos="0" algn="l"/>
              </a:tabLst>
            </a:pPr>
            <a:endParaRPr lang="en-US" sz="2400" b="1" dirty="0" smtClean="0">
              <a:latin typeface="Times New Roman" pitchFamily="18" charset="0"/>
              <a:cs typeface="Times New Roman" pitchFamily="18" charset="0"/>
            </a:endParaRPr>
          </a:p>
        </p:txBody>
      </p:sp>
      <p:pic>
        <p:nvPicPr>
          <p:cNvPr id="5" name="Picture 4" descr="Untitled drawing (9).jpg"/>
          <p:cNvPicPr/>
          <p:nvPr/>
        </p:nvPicPr>
        <p:blipFill>
          <a:blip r:embed="rId3" cstate="print"/>
          <a:stretch>
            <a:fillRect/>
          </a:stretch>
        </p:blipFill>
        <p:spPr>
          <a:xfrm>
            <a:off x="307910" y="1296955"/>
            <a:ext cx="11485983" cy="3666931"/>
          </a:xfrm>
          <a:prstGeom prst="rect">
            <a:avLst/>
          </a:prstGeom>
        </p:spPr>
      </p:pic>
      <p:sp>
        <p:nvSpPr>
          <p:cNvPr id="6" name="TextBox 5"/>
          <p:cNvSpPr txBox="1"/>
          <p:nvPr/>
        </p:nvSpPr>
        <p:spPr>
          <a:xfrm>
            <a:off x="3032449" y="5523722"/>
            <a:ext cx="7063273" cy="461665"/>
          </a:xfrm>
          <a:prstGeom prst="rect">
            <a:avLst/>
          </a:prstGeom>
          <a:noFill/>
        </p:spPr>
        <p:txBody>
          <a:bodyPr wrap="square" rtlCol="0">
            <a:spAutoFit/>
          </a:bodyPr>
          <a:lstStyle/>
          <a:p>
            <a:r>
              <a:rPr lang="en-US" dirty="0" smtClean="0"/>
              <a:t>     </a:t>
            </a:r>
            <a:r>
              <a:rPr lang="en-US" sz="2400" dirty="0" smtClean="0">
                <a:latin typeface="Times New Roman" pitchFamily="18" charset="0"/>
                <a:cs typeface="Times New Roman" pitchFamily="18" charset="0"/>
              </a:rPr>
              <a:t>Proposed Missing child Identification System </a:t>
            </a:r>
            <a:endParaRPr lang="en-US" sz="24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PlaceHolder 1"/>
          <p:cNvSpPr>
            <a:spLocks noGrp="1"/>
          </p:cNvSpPr>
          <p:nvPr>
            <p:ph type="title" idx="4294967295"/>
          </p:nvPr>
        </p:nvSpPr>
        <p:spPr>
          <a:xfrm>
            <a:off x="0" y="232920"/>
            <a:ext cx="12191760" cy="714600"/>
          </a:xfrm>
          <a:prstGeom prst="rect">
            <a:avLst/>
          </a:prstGeom>
          <a:solidFill>
            <a:srgbClr val="FF6600"/>
          </a:solidFill>
          <a:ln w="0">
            <a:noFill/>
          </a:ln>
          <a:effectLst>
            <a:outerShdw blurRad="44280" dist="28080" dir="5400000" rotWithShape="0">
              <a:srgbClr val="000000">
                <a:alpha val="32000"/>
              </a:srgbClr>
            </a:outerShdw>
          </a:effectLst>
        </p:spPr>
        <p:txBody>
          <a:bodyPr lIns="90000" tIns="45000" rIns="90000" bIns="45000" anchor="t">
            <a:noAutofit/>
          </a:bodyPr>
          <a:lstStyle/>
          <a:p>
            <a:pPr>
              <a:lnSpc>
                <a:spcPct val="90000"/>
              </a:lnSpc>
            </a:pPr>
            <a:r>
              <a:rPr lang="en-US" spc="-1" dirty="0" smtClean="0">
                <a:solidFill>
                  <a:srgbClr val="FFFFFF"/>
                </a:solidFill>
                <a:latin typeface="Times New Roman"/>
              </a:rPr>
              <a:t>                                   Design</a:t>
            </a:r>
            <a:endParaRPr lang="en-US" sz="4400" b="0" strike="noStrike" spc="-1" dirty="0">
              <a:solidFill>
                <a:srgbClr val="000000"/>
              </a:solidFill>
              <a:latin typeface="Calibri"/>
            </a:endParaRPr>
          </a:p>
        </p:txBody>
      </p:sp>
      <p:sp>
        <p:nvSpPr>
          <p:cNvPr id="104" name="PlaceHolder 2"/>
          <p:cNvSpPr>
            <a:spLocks noGrp="1"/>
          </p:cNvSpPr>
          <p:nvPr>
            <p:ph idx="4294967295"/>
          </p:nvPr>
        </p:nvSpPr>
        <p:spPr>
          <a:xfrm>
            <a:off x="199440" y="1035698"/>
            <a:ext cx="11778840" cy="5492182"/>
          </a:xfrm>
          <a:prstGeom prst="rect">
            <a:avLst/>
          </a:prstGeom>
          <a:noFill/>
          <a:ln w="0">
            <a:noFill/>
          </a:ln>
        </p:spPr>
        <p:txBody>
          <a:bodyPr anchor="t">
            <a:normAutofit/>
          </a:bodyPr>
          <a:lstStyle/>
          <a:p>
            <a:pPr algn="just">
              <a:spcBef>
                <a:spcPts val="1001"/>
              </a:spcBef>
              <a:buNone/>
              <a:tabLst>
                <a:tab pos="0" algn="l"/>
              </a:tabLst>
            </a:pPr>
            <a:endParaRPr lang="en-US" sz="2400" b="1" dirty="0" smtClean="0">
              <a:latin typeface="Times New Roman" pitchFamily="18" charset="0"/>
              <a:cs typeface="Times New Roman" pitchFamily="18" charset="0"/>
            </a:endParaRPr>
          </a:p>
          <a:p>
            <a:pPr algn="just">
              <a:spcBef>
                <a:spcPts val="1001"/>
              </a:spcBef>
              <a:buNone/>
              <a:tabLst>
                <a:tab pos="0" algn="l"/>
              </a:tabLst>
            </a:pPr>
            <a:endParaRPr lang="en-US" sz="2400" b="1" dirty="0" smtClean="0">
              <a:latin typeface="Times New Roman" pitchFamily="18" charset="0"/>
              <a:cs typeface="Times New Roman" pitchFamily="18" charset="0"/>
            </a:endParaRPr>
          </a:p>
          <a:p>
            <a:pPr algn="just">
              <a:spcBef>
                <a:spcPts val="1001"/>
              </a:spcBef>
              <a:buNone/>
              <a:tabLst>
                <a:tab pos="0" algn="l"/>
              </a:tabLst>
            </a:pPr>
            <a:endParaRPr lang="en-US" sz="2400" b="1" dirty="0" smtClean="0">
              <a:latin typeface="Times New Roman" pitchFamily="18" charset="0"/>
              <a:cs typeface="Times New Roman" pitchFamily="18" charset="0"/>
            </a:endParaRPr>
          </a:p>
          <a:p>
            <a:pPr algn="just">
              <a:spcBef>
                <a:spcPts val="1001"/>
              </a:spcBef>
              <a:buNone/>
              <a:tabLst>
                <a:tab pos="0" algn="l"/>
              </a:tabLst>
            </a:pPr>
            <a:endParaRPr lang="en-IN" dirty="0" smtClean="0">
              <a:latin typeface="Times New Roman" pitchFamily="18" charset="0"/>
              <a:cs typeface="Times New Roman" pitchFamily="18" charset="0"/>
            </a:endParaRPr>
          </a:p>
          <a:p>
            <a:pPr algn="just">
              <a:spcBef>
                <a:spcPts val="1001"/>
              </a:spcBef>
              <a:buFont typeface="Wingdings" pitchFamily="2" charset="2"/>
              <a:buChar char="q"/>
              <a:tabLst>
                <a:tab pos="0" algn="l"/>
              </a:tabLst>
            </a:pPr>
            <a:endParaRPr lang="en-IN" sz="2400" b="1" dirty="0" smtClean="0">
              <a:latin typeface="Times New Roman" pitchFamily="18" charset="0"/>
              <a:cs typeface="Times New Roman" pitchFamily="18" charset="0"/>
            </a:endParaRPr>
          </a:p>
          <a:p>
            <a:pPr algn="just">
              <a:spcBef>
                <a:spcPts val="1001"/>
              </a:spcBef>
              <a:buNone/>
              <a:tabLst>
                <a:tab pos="0" algn="l"/>
              </a:tabLst>
            </a:pPr>
            <a:endParaRPr lang="en-US" sz="2400" b="1" dirty="0" smtClean="0">
              <a:latin typeface="Times New Roman" pitchFamily="18" charset="0"/>
              <a:cs typeface="Times New Roman" pitchFamily="18" charset="0"/>
            </a:endParaRPr>
          </a:p>
        </p:txBody>
      </p:sp>
      <p:sp>
        <p:nvSpPr>
          <p:cNvPr id="6" name="TextBox 5"/>
          <p:cNvSpPr txBox="1"/>
          <p:nvPr/>
        </p:nvSpPr>
        <p:spPr>
          <a:xfrm>
            <a:off x="2864498" y="6074228"/>
            <a:ext cx="7063273" cy="369332"/>
          </a:xfrm>
          <a:prstGeom prst="rect">
            <a:avLst/>
          </a:prstGeom>
          <a:noFill/>
        </p:spPr>
        <p:txBody>
          <a:bodyPr wrap="square" rtlCol="0">
            <a:spAutoFit/>
          </a:bodyPr>
          <a:lstStyle/>
          <a:p>
            <a:r>
              <a:rPr lang="en-US" dirty="0" smtClean="0"/>
              <a:t>         </a:t>
            </a:r>
            <a:endParaRPr lang="en-US" sz="2400" dirty="0">
              <a:latin typeface="Times New Roman" pitchFamily="18" charset="0"/>
              <a:cs typeface="Times New Roman" pitchFamily="18" charset="0"/>
            </a:endParaRPr>
          </a:p>
        </p:txBody>
      </p:sp>
      <p:pic>
        <p:nvPicPr>
          <p:cNvPr id="8" name="Picture 7" descr="cls.png"/>
          <p:cNvPicPr/>
          <p:nvPr/>
        </p:nvPicPr>
        <p:blipFill>
          <a:blip r:embed="rId3" cstate="print"/>
          <a:stretch>
            <a:fillRect/>
          </a:stretch>
        </p:blipFill>
        <p:spPr>
          <a:xfrm>
            <a:off x="634482" y="1595535"/>
            <a:ext cx="10814179" cy="2985796"/>
          </a:xfrm>
          <a:prstGeom prst="rect">
            <a:avLst/>
          </a:prstGeom>
        </p:spPr>
      </p:pic>
      <p:sp>
        <p:nvSpPr>
          <p:cNvPr id="9" name="TextBox 8"/>
          <p:cNvSpPr txBox="1"/>
          <p:nvPr/>
        </p:nvSpPr>
        <p:spPr>
          <a:xfrm>
            <a:off x="3610947" y="5187820"/>
            <a:ext cx="5169160" cy="461665"/>
          </a:xfrm>
          <a:prstGeom prst="rect">
            <a:avLst/>
          </a:prstGeom>
          <a:noFill/>
        </p:spPr>
        <p:txBody>
          <a:bodyPr wrap="square" rtlCol="0">
            <a:spAutoFit/>
          </a:bodyPr>
          <a:lstStyle/>
          <a:p>
            <a:r>
              <a:rPr lang="en-US" dirty="0" smtClean="0"/>
              <a:t>        </a:t>
            </a:r>
            <a:r>
              <a:rPr lang="en-US" sz="2400" dirty="0" smtClean="0">
                <a:latin typeface="Times New Roman" pitchFamily="18" charset="0"/>
                <a:cs typeface="Times New Roman" pitchFamily="18" charset="0"/>
              </a:rPr>
              <a:t>Proposed System Class Diagram</a:t>
            </a:r>
            <a:endParaRPr lang="en-US" sz="24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PlaceHolder 1"/>
          <p:cNvSpPr>
            <a:spLocks noGrp="1"/>
          </p:cNvSpPr>
          <p:nvPr>
            <p:ph type="title" idx="4294967295"/>
          </p:nvPr>
        </p:nvSpPr>
        <p:spPr>
          <a:xfrm>
            <a:off x="0" y="232920"/>
            <a:ext cx="12191760" cy="714600"/>
          </a:xfrm>
          <a:prstGeom prst="rect">
            <a:avLst/>
          </a:prstGeom>
          <a:solidFill>
            <a:srgbClr val="FF6600"/>
          </a:solidFill>
          <a:ln w="0">
            <a:noFill/>
          </a:ln>
          <a:effectLst>
            <a:outerShdw blurRad="44280" dist="28080" dir="5400000" rotWithShape="0">
              <a:srgbClr val="000000">
                <a:alpha val="32000"/>
              </a:srgbClr>
            </a:outerShdw>
          </a:effectLst>
        </p:spPr>
        <p:txBody>
          <a:bodyPr lIns="90000" tIns="45000" rIns="90000" bIns="45000" anchor="t">
            <a:noAutofit/>
          </a:bodyPr>
          <a:lstStyle/>
          <a:p>
            <a:pPr>
              <a:lnSpc>
                <a:spcPct val="90000"/>
              </a:lnSpc>
            </a:pPr>
            <a:r>
              <a:rPr lang="en-US" spc="-1" dirty="0" smtClean="0">
                <a:solidFill>
                  <a:srgbClr val="FFFFFF"/>
                </a:solidFill>
                <a:latin typeface="Times New Roman"/>
              </a:rPr>
              <a:t>                              Implementation</a:t>
            </a:r>
            <a:endParaRPr lang="en-US" sz="4400" b="0" strike="noStrike" spc="-1" dirty="0">
              <a:solidFill>
                <a:srgbClr val="000000"/>
              </a:solidFill>
              <a:latin typeface="Calibri"/>
            </a:endParaRPr>
          </a:p>
        </p:txBody>
      </p:sp>
      <p:sp>
        <p:nvSpPr>
          <p:cNvPr id="104" name="PlaceHolder 2"/>
          <p:cNvSpPr>
            <a:spLocks noGrp="1"/>
          </p:cNvSpPr>
          <p:nvPr>
            <p:ph idx="4294967295"/>
          </p:nvPr>
        </p:nvSpPr>
        <p:spPr>
          <a:xfrm>
            <a:off x="199440" y="1091681"/>
            <a:ext cx="11778840" cy="5766319"/>
          </a:xfrm>
          <a:prstGeom prst="rect">
            <a:avLst/>
          </a:prstGeom>
          <a:noFill/>
          <a:ln w="0">
            <a:noFill/>
          </a:ln>
        </p:spPr>
        <p:txBody>
          <a:bodyPr anchor="t">
            <a:normAutofit/>
          </a:bodyPr>
          <a:lstStyle/>
          <a:p>
            <a:pPr fontAlgn="base">
              <a:buFont typeface="Wingdings" pitchFamily="2" charset="2"/>
              <a:buChar char="Ø"/>
            </a:pPr>
            <a:r>
              <a:rPr lang="en-US" sz="2400" dirty="0" smtClean="0">
                <a:latin typeface="Times New Roman" pitchFamily="18" charset="0"/>
                <a:cs typeface="Times New Roman" pitchFamily="18" charset="0"/>
              </a:rPr>
              <a:t>Frontend: Web page using HTML, CSS, Bootstrap</a:t>
            </a:r>
          </a:p>
          <a:p>
            <a:pPr fontAlgn="base">
              <a:buFont typeface="Wingdings" pitchFamily="2" charset="2"/>
              <a:buChar char="Ø"/>
            </a:pPr>
            <a:r>
              <a:rPr lang="en-US" sz="2400" dirty="0" smtClean="0">
                <a:latin typeface="Times New Roman" pitchFamily="18" charset="0"/>
                <a:cs typeface="Times New Roman" pitchFamily="18" charset="0"/>
              </a:rPr>
              <a:t>Backend:  Using </a:t>
            </a:r>
            <a:r>
              <a:rPr lang="en-US" sz="2400" dirty="0" err="1" smtClean="0">
                <a:latin typeface="Times New Roman" pitchFamily="18" charset="0"/>
                <a:cs typeface="Times New Roman" pitchFamily="18" charset="0"/>
              </a:rPr>
              <a:t>OpenCV</a:t>
            </a:r>
            <a:r>
              <a:rPr lang="en-US" sz="2400" dirty="0" smtClean="0">
                <a:latin typeface="Times New Roman" pitchFamily="18" charset="0"/>
                <a:cs typeface="Times New Roman" pitchFamily="18" charset="0"/>
              </a:rPr>
              <a:t> and LBPH algorithm</a:t>
            </a:r>
          </a:p>
          <a:p>
            <a:pPr algn="just">
              <a:spcBef>
                <a:spcPts val="1001"/>
              </a:spcBef>
              <a:buNone/>
              <a:tabLst>
                <a:tab pos="0" algn="l"/>
              </a:tabLst>
            </a:pPr>
            <a:endParaRPr lang="en-IN" sz="2400" b="1" dirty="0" smtClean="0">
              <a:latin typeface="Times New Roman" pitchFamily="18" charset="0"/>
              <a:cs typeface="Times New Roman" pitchFamily="18" charset="0"/>
            </a:endParaRPr>
          </a:p>
          <a:p>
            <a:pPr algn="just">
              <a:spcBef>
                <a:spcPts val="1001"/>
              </a:spcBef>
              <a:buNone/>
              <a:tabLst>
                <a:tab pos="0" algn="l"/>
              </a:tabLst>
            </a:pPr>
            <a:endParaRPr lang="en-US" sz="2400" b="1" dirty="0" smtClean="0">
              <a:latin typeface="Times New Roman" pitchFamily="18" charset="0"/>
              <a:cs typeface="Times New Roman" pitchFamily="18" charset="0"/>
            </a:endParaRPr>
          </a:p>
        </p:txBody>
      </p:sp>
      <p:pic>
        <p:nvPicPr>
          <p:cNvPr id="1026" name="Picture 2"/>
          <p:cNvPicPr>
            <a:picLocks noChangeAspect="1" noChangeArrowheads="1"/>
          </p:cNvPicPr>
          <p:nvPr/>
        </p:nvPicPr>
        <p:blipFill>
          <a:blip r:embed="rId3" cstate="print"/>
          <a:srcRect/>
          <a:stretch>
            <a:fillRect/>
          </a:stretch>
        </p:blipFill>
        <p:spPr bwMode="auto">
          <a:xfrm>
            <a:off x="1035699" y="2789854"/>
            <a:ext cx="9993086" cy="3452326"/>
          </a:xfrm>
          <a:prstGeom prst="rect">
            <a:avLst/>
          </a:prstGeom>
          <a:noFill/>
          <a:ln w="9525">
            <a:noFill/>
            <a:miter lim="800000"/>
            <a:headEnd/>
            <a:tailEnd/>
          </a:ln>
          <a:effectLst/>
        </p:spPr>
      </p:pic>
      <p:sp>
        <p:nvSpPr>
          <p:cNvPr id="5" name="TextBox 4"/>
          <p:cNvSpPr txBox="1"/>
          <p:nvPr/>
        </p:nvSpPr>
        <p:spPr>
          <a:xfrm>
            <a:off x="186612" y="2164701"/>
            <a:ext cx="5318449" cy="461665"/>
          </a:xfrm>
          <a:prstGeom prst="rect">
            <a:avLst/>
          </a:prstGeom>
          <a:noFill/>
        </p:spPr>
        <p:txBody>
          <a:bodyPr wrap="square" rtlCol="0">
            <a:spAutoFit/>
          </a:bodyPr>
          <a:lstStyle/>
          <a:p>
            <a:pPr>
              <a:buFont typeface="Wingdings" pitchFamily="2" charset="2"/>
              <a:buChar char="§"/>
            </a:pPr>
            <a:r>
              <a:rPr lang="en-US" sz="2400" b="1" dirty="0" smtClean="0">
                <a:latin typeface="Times New Roman" pitchFamily="18" charset="0"/>
                <a:cs typeface="Times New Roman" pitchFamily="18" charset="0"/>
              </a:rPr>
              <a:t> Importing necessary libraries:</a:t>
            </a:r>
            <a:endParaRPr lang="en-US" sz="2200" b="1"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PlaceHolder 1"/>
          <p:cNvSpPr>
            <a:spLocks noGrp="1"/>
          </p:cNvSpPr>
          <p:nvPr>
            <p:ph type="title" idx="4294967295"/>
          </p:nvPr>
        </p:nvSpPr>
        <p:spPr>
          <a:xfrm>
            <a:off x="0" y="232920"/>
            <a:ext cx="12191760" cy="714600"/>
          </a:xfrm>
          <a:prstGeom prst="rect">
            <a:avLst/>
          </a:prstGeom>
          <a:solidFill>
            <a:srgbClr val="FF6600"/>
          </a:solidFill>
          <a:ln w="0">
            <a:noFill/>
          </a:ln>
          <a:effectLst>
            <a:outerShdw blurRad="44280" dist="28080" dir="5400000" rotWithShape="0">
              <a:srgbClr val="000000">
                <a:alpha val="32000"/>
              </a:srgbClr>
            </a:outerShdw>
          </a:effectLst>
        </p:spPr>
        <p:txBody>
          <a:bodyPr lIns="90000" tIns="45000" rIns="90000" bIns="45000" anchor="t">
            <a:noAutofit/>
          </a:bodyPr>
          <a:lstStyle/>
          <a:p>
            <a:pPr algn="just">
              <a:spcBef>
                <a:spcPts val="1001"/>
              </a:spcBef>
            </a:pPr>
            <a:r>
              <a:rPr lang="en-US" spc="-1" dirty="0" smtClean="0">
                <a:solidFill>
                  <a:srgbClr val="FFFFFF"/>
                </a:solidFill>
                <a:latin typeface="Times New Roman"/>
              </a:rPr>
              <a:t>                              Implementation</a:t>
            </a:r>
            <a:endParaRPr lang="en-US" b="0" strike="noStrike" spc="-1" dirty="0">
              <a:solidFill>
                <a:srgbClr val="000000"/>
              </a:solidFill>
              <a:latin typeface="Calibri"/>
            </a:endParaRPr>
          </a:p>
        </p:txBody>
      </p:sp>
      <p:sp>
        <p:nvSpPr>
          <p:cNvPr id="4" name="TextBox 3"/>
          <p:cNvSpPr txBox="1"/>
          <p:nvPr/>
        </p:nvSpPr>
        <p:spPr>
          <a:xfrm>
            <a:off x="373224" y="1091681"/>
            <a:ext cx="7548466" cy="461665"/>
          </a:xfrm>
          <a:prstGeom prst="rect">
            <a:avLst/>
          </a:prstGeom>
          <a:noFill/>
        </p:spPr>
        <p:txBody>
          <a:bodyPr wrap="square" rtlCol="0">
            <a:spAutoFit/>
          </a:bodyPr>
          <a:lstStyle/>
          <a:p>
            <a:pPr>
              <a:buFont typeface="Wingdings" pitchFamily="2" charset="2"/>
              <a:buChar char="Ø"/>
            </a:pPr>
            <a:r>
              <a:rPr lang="en-US" sz="2400" b="1" dirty="0" smtClean="0">
                <a:latin typeface="Times New Roman" pitchFamily="18" charset="0"/>
                <a:cs typeface="Times New Roman" pitchFamily="18" charset="0"/>
              </a:rPr>
              <a:t>Face Detection  Using Haar cascade classifier</a:t>
            </a:r>
            <a:endParaRPr lang="en-US" sz="2400" b="1" dirty="0">
              <a:latin typeface="Times New Roman" pitchFamily="18" charset="0"/>
              <a:cs typeface="Times New Roman" pitchFamily="18" charset="0"/>
            </a:endParaRPr>
          </a:p>
        </p:txBody>
      </p:sp>
      <p:pic>
        <p:nvPicPr>
          <p:cNvPr id="8" name="Picture 7" descr="haarcascade1.png"/>
          <p:cNvPicPr>
            <a:picLocks noChangeAspect="1"/>
          </p:cNvPicPr>
          <p:nvPr/>
        </p:nvPicPr>
        <p:blipFill>
          <a:blip r:embed="rId2" cstate="print"/>
          <a:stretch>
            <a:fillRect/>
          </a:stretch>
        </p:blipFill>
        <p:spPr>
          <a:xfrm>
            <a:off x="1464114" y="1810959"/>
            <a:ext cx="9172784" cy="3852723"/>
          </a:xfrm>
          <a:prstGeom prst="rect">
            <a:avLst/>
          </a:prstGeom>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PlaceHolder 1"/>
          <p:cNvSpPr>
            <a:spLocks noGrp="1"/>
          </p:cNvSpPr>
          <p:nvPr>
            <p:ph type="title" idx="4294967295"/>
          </p:nvPr>
        </p:nvSpPr>
        <p:spPr>
          <a:xfrm>
            <a:off x="0" y="232920"/>
            <a:ext cx="12191760" cy="714600"/>
          </a:xfrm>
          <a:prstGeom prst="rect">
            <a:avLst/>
          </a:prstGeom>
          <a:solidFill>
            <a:srgbClr val="FF6600"/>
          </a:solidFill>
          <a:ln w="0">
            <a:noFill/>
          </a:ln>
          <a:effectLst>
            <a:outerShdw blurRad="44280" dist="28080" dir="5400000" rotWithShape="0">
              <a:srgbClr val="000000">
                <a:alpha val="32000"/>
              </a:srgbClr>
            </a:outerShdw>
          </a:effectLst>
        </p:spPr>
        <p:txBody>
          <a:bodyPr lIns="90000" tIns="45000" rIns="90000" bIns="45000" anchor="t">
            <a:noAutofit/>
          </a:bodyPr>
          <a:lstStyle/>
          <a:p>
            <a:pPr>
              <a:lnSpc>
                <a:spcPct val="90000"/>
              </a:lnSpc>
            </a:pPr>
            <a:r>
              <a:rPr lang="en-US" spc="-1" dirty="0" smtClean="0">
                <a:solidFill>
                  <a:srgbClr val="FFFFFF"/>
                </a:solidFill>
                <a:latin typeface="Times New Roman"/>
              </a:rPr>
              <a:t>                              Implementation</a:t>
            </a:r>
            <a:endParaRPr lang="en-US" sz="4400" b="0" strike="noStrike" spc="-1" dirty="0">
              <a:solidFill>
                <a:srgbClr val="000000"/>
              </a:solidFill>
              <a:latin typeface="Calibri"/>
            </a:endParaRPr>
          </a:p>
        </p:txBody>
      </p:sp>
      <p:sp>
        <p:nvSpPr>
          <p:cNvPr id="104" name="PlaceHolder 2"/>
          <p:cNvSpPr>
            <a:spLocks noGrp="1"/>
          </p:cNvSpPr>
          <p:nvPr>
            <p:ph idx="4294967295"/>
          </p:nvPr>
        </p:nvSpPr>
        <p:spPr>
          <a:xfrm>
            <a:off x="199440" y="1091681"/>
            <a:ext cx="11778840" cy="5309119"/>
          </a:xfrm>
          <a:prstGeom prst="rect">
            <a:avLst/>
          </a:prstGeom>
          <a:noFill/>
          <a:ln w="0">
            <a:noFill/>
          </a:ln>
        </p:spPr>
        <p:txBody>
          <a:bodyPr anchor="t">
            <a:normAutofit/>
          </a:bodyPr>
          <a:lstStyle/>
          <a:p>
            <a:pPr algn="just">
              <a:spcBef>
                <a:spcPts val="1001"/>
              </a:spcBef>
              <a:buNone/>
              <a:tabLst>
                <a:tab pos="0" algn="l"/>
              </a:tabLst>
            </a:pPr>
            <a:endParaRPr lang="en-US" sz="2400" b="1" dirty="0" smtClean="0">
              <a:latin typeface="Times New Roman" pitchFamily="18" charset="0"/>
              <a:cs typeface="Times New Roman" pitchFamily="18" charset="0"/>
            </a:endParaRPr>
          </a:p>
          <a:p>
            <a:pPr algn="just">
              <a:spcBef>
                <a:spcPts val="1001"/>
              </a:spcBef>
              <a:buNone/>
              <a:tabLst>
                <a:tab pos="0" algn="l"/>
              </a:tabLst>
            </a:pPr>
            <a:endParaRPr lang="en-IN" dirty="0" smtClean="0">
              <a:latin typeface="Times New Roman" pitchFamily="18" charset="0"/>
              <a:cs typeface="Times New Roman" pitchFamily="18" charset="0"/>
            </a:endParaRPr>
          </a:p>
          <a:p>
            <a:pPr algn="just">
              <a:spcBef>
                <a:spcPts val="1001"/>
              </a:spcBef>
              <a:buNone/>
              <a:tabLst>
                <a:tab pos="0" algn="l"/>
              </a:tabLst>
            </a:pPr>
            <a:endParaRPr lang="en-IN" sz="2400" b="1" dirty="0" smtClean="0">
              <a:latin typeface="Times New Roman" pitchFamily="18" charset="0"/>
              <a:cs typeface="Times New Roman" pitchFamily="18" charset="0"/>
            </a:endParaRPr>
          </a:p>
          <a:p>
            <a:pPr algn="just">
              <a:spcBef>
                <a:spcPts val="1001"/>
              </a:spcBef>
              <a:buNone/>
              <a:tabLst>
                <a:tab pos="0" algn="l"/>
              </a:tabLst>
            </a:pPr>
            <a:endParaRPr lang="en-US" sz="2400" b="1" dirty="0" smtClean="0">
              <a:latin typeface="Times New Roman" pitchFamily="18" charset="0"/>
              <a:cs typeface="Times New Roman" pitchFamily="18" charset="0"/>
            </a:endParaRPr>
          </a:p>
        </p:txBody>
      </p:sp>
      <p:sp>
        <p:nvSpPr>
          <p:cNvPr id="5" name="TextBox 4"/>
          <p:cNvSpPr txBox="1"/>
          <p:nvPr/>
        </p:nvSpPr>
        <p:spPr>
          <a:xfrm>
            <a:off x="195943" y="1129004"/>
            <a:ext cx="9116008" cy="461665"/>
          </a:xfrm>
          <a:prstGeom prst="rect">
            <a:avLst/>
          </a:prstGeom>
          <a:noFill/>
        </p:spPr>
        <p:txBody>
          <a:bodyPr wrap="square" rtlCol="0">
            <a:spAutoFit/>
          </a:bodyPr>
          <a:lstStyle/>
          <a:p>
            <a:pPr>
              <a:buFont typeface="Wingdings" pitchFamily="2" charset="2"/>
              <a:buChar char="Ø"/>
            </a:pPr>
            <a:r>
              <a:rPr lang="en-US" sz="2400" b="1" dirty="0" smtClean="0">
                <a:latin typeface="Times New Roman" pitchFamily="18" charset="0"/>
                <a:cs typeface="Times New Roman" pitchFamily="18" charset="0"/>
              </a:rPr>
              <a:t> Captured Images at the time of Adding Missing Child details</a:t>
            </a:r>
            <a:endParaRPr lang="en-US" sz="2200" b="1" dirty="0">
              <a:latin typeface="Times New Roman" pitchFamily="18" charset="0"/>
              <a:cs typeface="Times New Roman" pitchFamily="18" charset="0"/>
            </a:endParaRPr>
          </a:p>
        </p:txBody>
      </p:sp>
      <p:pic>
        <p:nvPicPr>
          <p:cNvPr id="6" name="Picture 5" descr="dataset.png"/>
          <p:cNvPicPr/>
          <p:nvPr/>
        </p:nvPicPr>
        <p:blipFill>
          <a:blip r:embed="rId3" cstate="print"/>
          <a:stretch>
            <a:fillRect/>
          </a:stretch>
        </p:blipFill>
        <p:spPr>
          <a:xfrm>
            <a:off x="1222310" y="1754156"/>
            <a:ext cx="10021078" cy="4236098"/>
          </a:xfrm>
          <a:prstGeom prst="rect">
            <a:avLst/>
          </a:prstGeom>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PlaceHolder 1"/>
          <p:cNvSpPr>
            <a:spLocks noGrp="1"/>
          </p:cNvSpPr>
          <p:nvPr>
            <p:ph type="title" idx="4294967295"/>
          </p:nvPr>
        </p:nvSpPr>
        <p:spPr>
          <a:xfrm>
            <a:off x="0" y="232920"/>
            <a:ext cx="12191760" cy="714600"/>
          </a:xfrm>
          <a:prstGeom prst="rect">
            <a:avLst/>
          </a:prstGeom>
          <a:solidFill>
            <a:srgbClr val="FF6600"/>
          </a:solidFill>
          <a:ln w="0">
            <a:noFill/>
          </a:ln>
          <a:effectLst>
            <a:outerShdw blurRad="44280" dist="28080" dir="5400000" rotWithShape="0">
              <a:srgbClr val="000000">
                <a:alpha val="32000"/>
              </a:srgbClr>
            </a:outerShdw>
          </a:effectLst>
        </p:spPr>
        <p:txBody>
          <a:bodyPr lIns="90000" tIns="45000" rIns="90000" bIns="45000" anchor="t">
            <a:noAutofit/>
          </a:bodyPr>
          <a:lstStyle/>
          <a:p>
            <a:pPr algn="just">
              <a:spcBef>
                <a:spcPts val="1001"/>
              </a:spcBef>
            </a:pPr>
            <a:r>
              <a:rPr lang="en-US" spc="-1" dirty="0" smtClean="0">
                <a:solidFill>
                  <a:srgbClr val="FFFFFF"/>
                </a:solidFill>
                <a:latin typeface="Times New Roman"/>
              </a:rPr>
              <a:t>                              Implementation</a:t>
            </a:r>
            <a:endParaRPr lang="en-US" b="0" strike="noStrike" spc="-1" dirty="0">
              <a:solidFill>
                <a:srgbClr val="000000"/>
              </a:solidFill>
              <a:latin typeface="Calibri"/>
            </a:endParaRPr>
          </a:p>
        </p:txBody>
      </p:sp>
      <p:sp>
        <p:nvSpPr>
          <p:cNvPr id="4" name="TextBox 3"/>
          <p:cNvSpPr txBox="1"/>
          <p:nvPr/>
        </p:nvSpPr>
        <p:spPr>
          <a:xfrm>
            <a:off x="167950" y="1007706"/>
            <a:ext cx="10552923" cy="461665"/>
          </a:xfrm>
          <a:prstGeom prst="rect">
            <a:avLst/>
          </a:prstGeom>
          <a:noFill/>
        </p:spPr>
        <p:txBody>
          <a:bodyPr wrap="square" rtlCol="0">
            <a:spAutoFit/>
          </a:bodyPr>
          <a:lstStyle/>
          <a:p>
            <a:pPr>
              <a:buFont typeface="Wingdings" pitchFamily="2" charset="2"/>
              <a:buChar char="Ø"/>
            </a:pPr>
            <a:r>
              <a:rPr lang="en-US" sz="2400" b="1" dirty="0" smtClean="0">
                <a:latin typeface="Times New Roman" pitchFamily="18" charset="0"/>
                <a:cs typeface="Times New Roman" pitchFamily="18" charset="0"/>
              </a:rPr>
              <a:t>Face Recognition: </a:t>
            </a:r>
            <a:r>
              <a:rPr lang="en-US" sz="2400" dirty="0" smtClean="0">
                <a:latin typeface="Times New Roman" pitchFamily="18" charset="0"/>
                <a:cs typeface="Times New Roman" pitchFamily="18" charset="0"/>
              </a:rPr>
              <a:t>Working of Local Binary Pattern Histogram Algorithm</a:t>
            </a:r>
            <a:endParaRPr lang="en-US" sz="2400" dirty="0">
              <a:latin typeface="Times New Roman" pitchFamily="18" charset="0"/>
              <a:cs typeface="Times New Roman" pitchFamily="18" charset="0"/>
            </a:endParaRPr>
          </a:p>
        </p:txBody>
      </p:sp>
      <p:sp>
        <p:nvSpPr>
          <p:cNvPr id="9" name="TextBox 8"/>
          <p:cNvSpPr txBox="1"/>
          <p:nvPr/>
        </p:nvSpPr>
        <p:spPr>
          <a:xfrm>
            <a:off x="447870" y="1539552"/>
            <a:ext cx="10683551" cy="2369880"/>
          </a:xfrm>
          <a:prstGeom prst="rect">
            <a:avLst/>
          </a:prstGeom>
          <a:noFill/>
        </p:spPr>
        <p:txBody>
          <a:bodyPr wrap="square" rtlCol="0">
            <a:spAutoFit/>
          </a:bodyPr>
          <a:lstStyle/>
          <a:p>
            <a:pPr marL="342900" indent="-342900">
              <a:buFont typeface="Wingdings" pitchFamily="2" charset="2"/>
              <a:buChar char="q"/>
            </a:pPr>
            <a:r>
              <a:rPr lang="en-US" sz="2400" dirty="0" smtClean="0">
                <a:latin typeface="Times New Roman" pitchFamily="18" charset="0"/>
                <a:cs typeface="Times New Roman" pitchFamily="18" charset="0"/>
              </a:rPr>
              <a:t>Feature extraction using LBPH algorithm:</a:t>
            </a:r>
          </a:p>
          <a:p>
            <a:pPr marL="342900" indent="-342900"/>
            <a:r>
              <a:rPr lang="en-US" sz="2400" dirty="0" smtClean="0">
                <a:latin typeface="Times New Roman" pitchFamily="18" charset="0"/>
                <a:cs typeface="Times New Roman" pitchFamily="18" charset="0"/>
              </a:rPr>
              <a:t>Following are the steps:</a:t>
            </a:r>
          </a:p>
          <a:p>
            <a:pPr marL="342900" indent="-342900">
              <a:buFont typeface="Wingdings" pitchFamily="2" charset="2"/>
              <a:buChar char="§"/>
            </a:pPr>
            <a:r>
              <a:rPr lang="en-US" sz="2400" dirty="0" smtClean="0">
                <a:latin typeface="Times New Roman" pitchFamily="18" charset="0"/>
                <a:cs typeface="Times New Roman" pitchFamily="18" charset="0"/>
              </a:rPr>
              <a:t>Local Binary Pattern Transformation:</a:t>
            </a:r>
          </a:p>
          <a:p>
            <a:pPr marL="342900" indent="-342900">
              <a:buFont typeface="Wingdings" pitchFamily="2" charset="2"/>
              <a:buChar char="§"/>
            </a:pPr>
            <a:endParaRPr lang="en-US" sz="2400" dirty="0" smtClean="0">
              <a:latin typeface="Times New Roman" pitchFamily="18" charset="0"/>
              <a:cs typeface="Times New Roman" pitchFamily="18" charset="0"/>
            </a:endParaRPr>
          </a:p>
          <a:p>
            <a:pPr marL="342900" indent="-342900">
              <a:buFont typeface="Wingdings" pitchFamily="2" charset="2"/>
              <a:buChar char="§"/>
            </a:pPr>
            <a:endParaRPr lang="en-US" sz="2400" dirty="0" smtClean="0">
              <a:latin typeface="Times New Roman" pitchFamily="18" charset="0"/>
              <a:cs typeface="Times New Roman" pitchFamily="18" charset="0"/>
            </a:endParaRPr>
          </a:p>
          <a:p>
            <a:pPr marL="342900" indent="-342900"/>
            <a:endParaRPr lang="en-US" sz="1400" dirty="0" smtClean="0">
              <a:latin typeface="Times New Roman" pitchFamily="18" charset="0"/>
              <a:cs typeface="Times New Roman" pitchFamily="18" charset="0"/>
            </a:endParaRPr>
          </a:p>
          <a:p>
            <a:pPr marL="342900" indent="-342900">
              <a:buAutoNum type="arabicPeriod"/>
            </a:pPr>
            <a:endParaRPr lang="en-US" sz="1400" dirty="0">
              <a:latin typeface="Times New Roman" pitchFamily="18" charset="0"/>
              <a:cs typeface="Times New Roman" pitchFamily="18" charset="0"/>
            </a:endParaRPr>
          </a:p>
        </p:txBody>
      </p:sp>
      <p:pic>
        <p:nvPicPr>
          <p:cNvPr id="10" name="Picture 9"/>
          <p:cNvPicPr/>
          <p:nvPr/>
        </p:nvPicPr>
        <p:blipFill>
          <a:blip r:embed="rId2" cstate="print"/>
          <a:srcRect/>
          <a:stretch>
            <a:fillRect/>
          </a:stretch>
        </p:blipFill>
        <p:spPr bwMode="auto">
          <a:xfrm>
            <a:off x="1334278" y="3442997"/>
            <a:ext cx="8761444" cy="2444620"/>
          </a:xfrm>
          <a:prstGeom prst="rect">
            <a:avLst/>
          </a:prstGeom>
          <a:noFill/>
          <a:ln w="9525">
            <a:noFill/>
            <a:miter lim="800000"/>
            <a:headEnd/>
            <a:tailEnd/>
          </a:ln>
        </p:spPr>
      </p:pic>
      <p:sp>
        <p:nvSpPr>
          <p:cNvPr id="1026" name="Text Box 2"/>
          <p:cNvSpPr txBox="1">
            <a:spLocks noChangeArrowheads="1"/>
          </p:cNvSpPr>
          <p:nvPr/>
        </p:nvSpPr>
        <p:spPr bwMode="auto">
          <a:xfrm>
            <a:off x="3928190" y="2995256"/>
            <a:ext cx="839755" cy="298450"/>
          </a:xfrm>
          <a:prstGeom prst="rect">
            <a:avLst/>
          </a:prstGeom>
          <a:solidFill>
            <a:srgbClr val="FFFFFF"/>
          </a:solidFill>
          <a:ln w="9525">
            <a:solidFill>
              <a:srgbClr val="FFFFFF"/>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US" sz="1600" b="0" i="0" u="none" strike="noStrike" cap="none" normalizeH="0" baseline="0" dirty="0" smtClean="0">
                <a:ln>
                  <a:noFill/>
                </a:ln>
                <a:solidFill>
                  <a:schemeClr val="tx1"/>
                </a:solidFill>
                <a:effectLst/>
                <a:latin typeface="Times New Roman" pitchFamily="18" charset="0"/>
                <a:cs typeface="Times New Roman" pitchFamily="18" charset="0"/>
              </a:rPr>
              <a:t>   </a:t>
            </a:r>
            <a:r>
              <a:rPr kumimoji="0" lang="en-US" sz="1600" b="0" i="1" u="none" strike="noStrike" cap="none" normalizeH="0" baseline="0" dirty="0" smtClean="0">
                <a:ln>
                  <a:noFill/>
                </a:ln>
                <a:solidFill>
                  <a:schemeClr val="tx1"/>
                </a:solidFill>
                <a:effectLst/>
                <a:latin typeface="Times New Roman" pitchFamily="18" charset="0"/>
                <a:cs typeface="Times New Roman" pitchFamily="18" charset="0"/>
              </a:rPr>
              <a:t>f(x)</a:t>
            </a:r>
            <a:r>
              <a:rPr kumimoji="0" lang="en-US" sz="1600" b="0" i="0" u="none" strike="noStrike" cap="none" normalizeH="0" baseline="0" dirty="0" smtClean="0">
                <a:ln>
                  <a:noFill/>
                </a:ln>
                <a:solidFill>
                  <a:schemeClr val="tx1"/>
                </a:solidFill>
                <a:effectLst/>
                <a:latin typeface="Times New Roman" pitchFamily="18" charset="0"/>
                <a:cs typeface="Times New Roman" pitchFamily="18" charset="0"/>
              </a:rPr>
              <a:t>  =</a:t>
            </a:r>
          </a:p>
        </p:txBody>
      </p:sp>
      <p:sp>
        <p:nvSpPr>
          <p:cNvPr id="1027" name="AutoShape 3"/>
          <p:cNvSpPr>
            <a:spLocks/>
          </p:cNvSpPr>
          <p:nvPr/>
        </p:nvSpPr>
        <p:spPr bwMode="auto">
          <a:xfrm>
            <a:off x="4906186" y="2891549"/>
            <a:ext cx="220662" cy="579437"/>
          </a:xfrm>
          <a:prstGeom prst="leftBrace">
            <a:avLst>
              <a:gd name="adj1" fmla="val 21883"/>
              <a:gd name="adj2" fmla="val 50000"/>
            </a:avLst>
          </a:prstGeom>
          <a:no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TextBox 12"/>
          <p:cNvSpPr txBox="1"/>
          <p:nvPr/>
        </p:nvSpPr>
        <p:spPr>
          <a:xfrm>
            <a:off x="5085186" y="2845836"/>
            <a:ext cx="1838132" cy="584775"/>
          </a:xfrm>
          <a:prstGeom prst="rect">
            <a:avLst/>
          </a:prstGeom>
          <a:noFill/>
        </p:spPr>
        <p:txBody>
          <a:bodyPr wrap="square" rtlCol="0">
            <a:spAutoFit/>
          </a:bodyPr>
          <a:lstStyle/>
          <a:p>
            <a:r>
              <a:rPr lang="en-US" sz="1600" dirty="0" smtClean="0">
                <a:latin typeface="Times New Roman" pitchFamily="18" charset="0"/>
                <a:cs typeface="Times New Roman" pitchFamily="18" charset="0"/>
              </a:rPr>
              <a:t>1, if x &gt; </a:t>
            </a:r>
            <a:r>
              <a:rPr lang="en-US" sz="1600" dirty="0" err="1" smtClean="0">
                <a:latin typeface="Times New Roman" pitchFamily="18" charset="0"/>
                <a:cs typeface="Times New Roman" pitchFamily="18" charset="0"/>
              </a:rPr>
              <a:t>cenval</a:t>
            </a:r>
            <a:endParaRPr lang="en-US" sz="1600" dirty="0" smtClean="0">
              <a:latin typeface="Times New Roman" pitchFamily="18" charset="0"/>
              <a:cs typeface="Times New Roman" pitchFamily="18" charset="0"/>
            </a:endParaRPr>
          </a:p>
          <a:p>
            <a:r>
              <a:rPr lang="en-US" sz="1600" dirty="0" smtClean="0">
                <a:latin typeface="Times New Roman" pitchFamily="18" charset="0"/>
                <a:cs typeface="Times New Roman" pitchFamily="18" charset="0"/>
              </a:rPr>
              <a:t>0, Otherwise</a:t>
            </a:r>
            <a:endParaRPr lang="en-US" sz="1600" dirty="0">
              <a:latin typeface="Times New Roman" pitchFamily="18" charset="0"/>
              <a:cs typeface="Times New Roman" pitchFamily="18" charset="0"/>
            </a:endParaRPr>
          </a:p>
        </p:txBody>
      </p:sp>
      <p:sp>
        <p:nvSpPr>
          <p:cNvPr id="14" name="TextBox 13"/>
          <p:cNvSpPr txBox="1"/>
          <p:nvPr/>
        </p:nvSpPr>
        <p:spPr>
          <a:xfrm>
            <a:off x="3592284" y="5924939"/>
            <a:ext cx="5477070" cy="461665"/>
          </a:xfrm>
          <a:prstGeom prst="rect">
            <a:avLst/>
          </a:prstGeom>
          <a:noFill/>
        </p:spPr>
        <p:txBody>
          <a:bodyPr wrap="square" rtlCol="0">
            <a:spAutoFit/>
          </a:bodyPr>
          <a:lstStyle/>
          <a:p>
            <a:r>
              <a:rPr lang="en-US" sz="2400" dirty="0" smtClean="0">
                <a:latin typeface="Times New Roman" pitchFamily="18" charset="0"/>
                <a:cs typeface="Times New Roman" pitchFamily="18" charset="0"/>
              </a:rPr>
              <a:t> </a:t>
            </a:r>
            <a:r>
              <a:rPr lang="en-US" sz="2400" dirty="0" smtClean="0">
                <a:latin typeface="Times New Roman" pitchFamily="18" charset="0"/>
                <a:cs typeface="Times New Roman" pitchFamily="18" charset="0"/>
              </a:rPr>
              <a:t>       </a:t>
            </a:r>
            <a:r>
              <a:rPr lang="en-US" sz="2400" dirty="0" smtClean="0">
                <a:latin typeface="Times New Roman" pitchFamily="18" charset="0"/>
                <a:cs typeface="Times New Roman" pitchFamily="18" charset="0"/>
              </a:rPr>
              <a:t>Local </a:t>
            </a:r>
            <a:r>
              <a:rPr lang="en-US" sz="2400" dirty="0" smtClean="0">
                <a:latin typeface="Times New Roman" pitchFamily="18" charset="0"/>
                <a:cs typeface="Times New Roman" pitchFamily="18" charset="0"/>
              </a:rPr>
              <a:t>Binary Pattern operator</a:t>
            </a:r>
            <a:endParaRPr lang="en-US" sz="24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PlaceHolder 1"/>
          <p:cNvSpPr>
            <a:spLocks noGrp="1"/>
          </p:cNvSpPr>
          <p:nvPr>
            <p:ph type="title" idx="4294967295"/>
          </p:nvPr>
        </p:nvSpPr>
        <p:spPr>
          <a:xfrm>
            <a:off x="0" y="232920"/>
            <a:ext cx="12191760" cy="714600"/>
          </a:xfrm>
          <a:prstGeom prst="rect">
            <a:avLst/>
          </a:prstGeom>
          <a:solidFill>
            <a:srgbClr val="FF6600"/>
          </a:solidFill>
          <a:ln w="0">
            <a:noFill/>
          </a:ln>
          <a:effectLst>
            <a:outerShdw blurRad="44280" dist="28080" dir="5400000" rotWithShape="0">
              <a:srgbClr val="000000">
                <a:alpha val="32000"/>
              </a:srgbClr>
            </a:outerShdw>
          </a:effectLst>
        </p:spPr>
        <p:txBody>
          <a:bodyPr lIns="90000" tIns="45000" rIns="90000" bIns="45000" anchor="t">
            <a:noAutofit/>
          </a:bodyPr>
          <a:lstStyle/>
          <a:p>
            <a:pPr algn="just">
              <a:spcBef>
                <a:spcPts val="1001"/>
              </a:spcBef>
            </a:pPr>
            <a:r>
              <a:rPr lang="en-US" spc="-1" dirty="0" smtClean="0">
                <a:solidFill>
                  <a:srgbClr val="FFFFFF"/>
                </a:solidFill>
                <a:latin typeface="Times New Roman"/>
              </a:rPr>
              <a:t>                               Implementation</a:t>
            </a:r>
            <a:endParaRPr lang="en-US" b="0" strike="noStrike" spc="-1" dirty="0">
              <a:solidFill>
                <a:srgbClr val="000000"/>
              </a:solidFill>
              <a:latin typeface="Calibri"/>
            </a:endParaRPr>
          </a:p>
        </p:txBody>
      </p:sp>
      <p:sp>
        <p:nvSpPr>
          <p:cNvPr id="9" name="TextBox 8"/>
          <p:cNvSpPr txBox="1"/>
          <p:nvPr/>
        </p:nvSpPr>
        <p:spPr>
          <a:xfrm>
            <a:off x="149290" y="1073021"/>
            <a:ext cx="11868539" cy="4955203"/>
          </a:xfrm>
          <a:prstGeom prst="rect">
            <a:avLst/>
          </a:prstGeom>
          <a:noFill/>
        </p:spPr>
        <p:txBody>
          <a:bodyPr wrap="square" rtlCol="0">
            <a:spAutoFit/>
          </a:bodyPr>
          <a:lstStyle/>
          <a:p>
            <a:pPr marL="342900" indent="-342900">
              <a:buFont typeface="Wingdings" pitchFamily="2" charset="2"/>
              <a:buChar char="§"/>
            </a:pPr>
            <a:r>
              <a:rPr lang="en-US" sz="2400" dirty="0" smtClean="0">
                <a:latin typeface="Times New Roman" pitchFamily="18" charset="0"/>
                <a:cs typeface="Times New Roman" pitchFamily="18" charset="0"/>
              </a:rPr>
              <a:t>Histograms computation</a:t>
            </a:r>
          </a:p>
          <a:p>
            <a:pPr marL="342900" indent="-342900">
              <a:buFont typeface="Wingdings" pitchFamily="2" charset="2"/>
              <a:buChar char="§"/>
            </a:pPr>
            <a:r>
              <a:rPr lang="en-US" sz="2400" dirty="0" smtClean="0">
                <a:latin typeface="Times New Roman" pitchFamily="18" charset="0"/>
                <a:cs typeface="Times New Roman" pitchFamily="18" charset="0"/>
              </a:rPr>
              <a:t>Concatenation of Histograms</a:t>
            </a:r>
          </a:p>
          <a:p>
            <a:pPr marL="342900" indent="-342900" algn="just">
              <a:buFont typeface="Wingdings" pitchFamily="2" charset="2"/>
              <a:buChar char="§"/>
            </a:pPr>
            <a:r>
              <a:rPr lang="en-US" sz="2400" b="1" dirty="0" smtClean="0">
                <a:latin typeface="Times New Roman" pitchFamily="18" charset="0"/>
                <a:cs typeface="Times New Roman" pitchFamily="18" charset="0"/>
              </a:rPr>
              <a:t>Recognition and Matching Process:</a:t>
            </a:r>
            <a:r>
              <a:rPr lang="en-US" sz="2400" dirty="0" smtClean="0">
                <a:latin typeface="Times New Roman" pitchFamily="18" charset="0"/>
                <a:cs typeface="Times New Roman" pitchFamily="18" charset="0"/>
              </a:rPr>
              <a:t> Input faces from a live stream through a webcam undergo preprocessing and feature extraction, followed by comparison with database histograms using Euclidean distance for finding closest matches.</a:t>
            </a:r>
          </a:p>
          <a:p>
            <a:pPr marL="342900" indent="-342900" algn="just">
              <a:buFont typeface="Wingdings" pitchFamily="2" charset="2"/>
              <a:buChar char="§"/>
            </a:pPr>
            <a:endParaRPr lang="en-US" sz="2400" dirty="0" smtClean="0">
              <a:latin typeface="Times New Roman" pitchFamily="18" charset="0"/>
              <a:cs typeface="Times New Roman" pitchFamily="18" charset="0"/>
            </a:endParaRPr>
          </a:p>
          <a:p>
            <a:pPr marL="342900" indent="-342900">
              <a:buFont typeface="Wingdings" pitchFamily="2" charset="2"/>
              <a:buChar char="§"/>
            </a:pPr>
            <a:endParaRPr lang="en-US" sz="2400" dirty="0" smtClean="0">
              <a:latin typeface="Times New Roman" pitchFamily="18" charset="0"/>
              <a:cs typeface="Times New Roman" pitchFamily="18" charset="0"/>
            </a:endParaRPr>
          </a:p>
          <a:p>
            <a:pPr marL="342900" indent="-342900"/>
            <a:endParaRPr lang="en-US" sz="2400" dirty="0" smtClean="0">
              <a:latin typeface="Times New Roman" pitchFamily="18" charset="0"/>
              <a:cs typeface="Times New Roman" pitchFamily="18" charset="0"/>
            </a:endParaRPr>
          </a:p>
          <a:p>
            <a:pPr marL="342900" indent="-342900">
              <a:buFont typeface="Wingdings" pitchFamily="2" charset="2"/>
              <a:buChar char="§"/>
            </a:pPr>
            <a:endParaRPr lang="en-US" sz="2400" dirty="0" smtClean="0">
              <a:latin typeface="Times New Roman" pitchFamily="18" charset="0"/>
              <a:cs typeface="Times New Roman" pitchFamily="18" charset="0"/>
            </a:endParaRPr>
          </a:p>
          <a:p>
            <a:pPr marL="342900" indent="-342900">
              <a:buFont typeface="Wingdings" pitchFamily="2" charset="2"/>
              <a:buChar char="§"/>
            </a:pPr>
            <a:endParaRPr lang="en-US" sz="2400" dirty="0" smtClean="0">
              <a:latin typeface="Times New Roman" pitchFamily="18" charset="0"/>
              <a:cs typeface="Times New Roman" pitchFamily="18" charset="0"/>
            </a:endParaRPr>
          </a:p>
          <a:p>
            <a:pPr marL="342900" indent="-342900"/>
            <a:endParaRPr lang="en-US" sz="2400" dirty="0" smtClean="0">
              <a:latin typeface="Times New Roman" pitchFamily="18" charset="0"/>
              <a:cs typeface="Times New Roman" pitchFamily="18" charset="0"/>
            </a:endParaRPr>
          </a:p>
          <a:p>
            <a:pPr marL="342900" indent="-342900">
              <a:buFont typeface="Wingdings" pitchFamily="2" charset="2"/>
              <a:buChar char="§"/>
            </a:pPr>
            <a:endParaRPr lang="en-US" sz="2400" dirty="0" smtClean="0">
              <a:latin typeface="Times New Roman" pitchFamily="18" charset="0"/>
              <a:cs typeface="Times New Roman" pitchFamily="18" charset="0"/>
            </a:endParaRPr>
          </a:p>
          <a:p>
            <a:pPr marL="342900" indent="-342900"/>
            <a:endParaRPr lang="en-US" sz="1400" dirty="0" smtClean="0">
              <a:latin typeface="Times New Roman" pitchFamily="18" charset="0"/>
              <a:cs typeface="Times New Roman" pitchFamily="18" charset="0"/>
            </a:endParaRPr>
          </a:p>
          <a:p>
            <a:pPr marL="342900" indent="-342900">
              <a:buAutoNum type="arabicPeriod"/>
            </a:pPr>
            <a:endParaRPr lang="en-US" sz="1400" dirty="0">
              <a:latin typeface="Times New Roman" pitchFamily="18" charset="0"/>
              <a:cs typeface="Times New Roman" pitchFamily="18" charset="0"/>
            </a:endParaRPr>
          </a:p>
        </p:txBody>
      </p:sp>
      <p:pic>
        <p:nvPicPr>
          <p:cNvPr id="12" name="Picture 11" descr="euclidean-distance.png"/>
          <p:cNvPicPr/>
          <p:nvPr/>
        </p:nvPicPr>
        <p:blipFill>
          <a:blip r:embed="rId3" cstate="print"/>
          <a:stretch>
            <a:fillRect/>
          </a:stretch>
        </p:blipFill>
        <p:spPr>
          <a:xfrm>
            <a:off x="3844210" y="3191069"/>
            <a:ext cx="2948475" cy="1101014"/>
          </a:xfrm>
          <a:prstGeom prst="rect">
            <a:avLst/>
          </a:prstGeom>
        </p:spPr>
      </p:pic>
      <p:sp>
        <p:nvSpPr>
          <p:cNvPr id="15" name="TextBox 14"/>
          <p:cNvSpPr txBox="1"/>
          <p:nvPr/>
        </p:nvSpPr>
        <p:spPr>
          <a:xfrm>
            <a:off x="2565919" y="4581331"/>
            <a:ext cx="4590661" cy="830997"/>
          </a:xfrm>
          <a:prstGeom prst="rect">
            <a:avLst/>
          </a:prstGeom>
          <a:noFill/>
        </p:spPr>
        <p:txBody>
          <a:bodyPr wrap="square" rtlCol="0">
            <a:spAutoFit/>
          </a:bodyPr>
          <a:lstStyle/>
          <a:p>
            <a:r>
              <a:rPr lang="en-US" sz="2400" dirty="0" smtClean="0">
                <a:latin typeface="Times New Roman" pitchFamily="18" charset="0"/>
                <a:cs typeface="Times New Roman" pitchFamily="18" charset="0"/>
              </a:rPr>
              <a:t>Where, x is a histogram1</a:t>
            </a:r>
          </a:p>
          <a:p>
            <a:r>
              <a:rPr lang="en-US" sz="2400" dirty="0" smtClean="0">
                <a:latin typeface="Times New Roman" pitchFamily="18" charset="0"/>
                <a:cs typeface="Times New Roman" pitchFamily="18" charset="0"/>
              </a:rPr>
              <a:t>             y is a histogram2.</a:t>
            </a: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PlaceHolder 1"/>
          <p:cNvSpPr>
            <a:spLocks noGrp="1"/>
          </p:cNvSpPr>
          <p:nvPr>
            <p:ph type="title" idx="4294967295"/>
          </p:nvPr>
        </p:nvSpPr>
        <p:spPr>
          <a:xfrm>
            <a:off x="0" y="232920"/>
            <a:ext cx="12191760" cy="714600"/>
          </a:xfrm>
          <a:prstGeom prst="rect">
            <a:avLst/>
          </a:prstGeom>
          <a:solidFill>
            <a:srgbClr val="FF6600"/>
          </a:solidFill>
          <a:ln w="0">
            <a:noFill/>
          </a:ln>
          <a:effectLst>
            <a:outerShdw blurRad="44280" dist="28080" dir="5400000" rotWithShape="0">
              <a:srgbClr val="000000">
                <a:alpha val="32000"/>
              </a:srgbClr>
            </a:outerShdw>
          </a:effectLst>
        </p:spPr>
        <p:txBody>
          <a:bodyPr lIns="90000" tIns="45000" rIns="90000" bIns="45000" anchor="t">
            <a:noAutofit/>
          </a:bodyPr>
          <a:lstStyle/>
          <a:p>
            <a:pPr algn="just">
              <a:spcBef>
                <a:spcPts val="1001"/>
              </a:spcBef>
            </a:pPr>
            <a:r>
              <a:rPr lang="en-US" spc="-1" dirty="0" smtClean="0">
                <a:solidFill>
                  <a:srgbClr val="FFFFFF"/>
                </a:solidFill>
                <a:latin typeface="Times New Roman"/>
              </a:rPr>
              <a:t>                               Implementation</a:t>
            </a:r>
            <a:endParaRPr lang="en-US" b="0" strike="noStrike" spc="-1" dirty="0">
              <a:solidFill>
                <a:srgbClr val="000000"/>
              </a:solidFill>
              <a:latin typeface="Calibri"/>
            </a:endParaRPr>
          </a:p>
        </p:txBody>
      </p:sp>
      <p:sp>
        <p:nvSpPr>
          <p:cNvPr id="4" name="TextBox 3"/>
          <p:cNvSpPr txBox="1"/>
          <p:nvPr/>
        </p:nvSpPr>
        <p:spPr>
          <a:xfrm>
            <a:off x="475861" y="1129005"/>
            <a:ext cx="5971592" cy="461665"/>
          </a:xfrm>
          <a:prstGeom prst="rect">
            <a:avLst/>
          </a:prstGeom>
          <a:noFill/>
        </p:spPr>
        <p:txBody>
          <a:bodyPr wrap="square" rtlCol="0">
            <a:spAutoFit/>
          </a:bodyPr>
          <a:lstStyle/>
          <a:p>
            <a:pPr>
              <a:buFont typeface="Wingdings" pitchFamily="2" charset="2"/>
              <a:buChar char="Ø"/>
            </a:pPr>
            <a:r>
              <a:rPr lang="en-US" sz="2400" b="1" dirty="0" smtClean="0">
                <a:latin typeface="Times New Roman" pitchFamily="18" charset="0"/>
                <a:cs typeface="Times New Roman" pitchFamily="18" charset="0"/>
              </a:rPr>
              <a:t>Model Training using LBPH Algorithm</a:t>
            </a:r>
            <a:endParaRPr lang="en-US" sz="2400" b="1" dirty="0">
              <a:latin typeface="Times New Roman" pitchFamily="18" charset="0"/>
              <a:cs typeface="Times New Roman" pitchFamily="18" charset="0"/>
            </a:endParaRPr>
          </a:p>
        </p:txBody>
      </p:sp>
      <p:pic>
        <p:nvPicPr>
          <p:cNvPr id="5" name="Picture 4" descr="lbph2.png"/>
          <p:cNvPicPr>
            <a:picLocks noChangeAspect="1"/>
          </p:cNvPicPr>
          <p:nvPr/>
        </p:nvPicPr>
        <p:blipFill>
          <a:blip r:embed="rId2" cstate="print"/>
          <a:stretch>
            <a:fillRect/>
          </a:stretch>
        </p:blipFill>
        <p:spPr>
          <a:xfrm>
            <a:off x="1716833" y="1772816"/>
            <a:ext cx="8854751" cy="4096139"/>
          </a:xfrm>
          <a:prstGeom prst="rect">
            <a:avLst/>
          </a:prstGeom>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PlaceHolder 1"/>
          <p:cNvSpPr>
            <a:spLocks noGrp="1"/>
          </p:cNvSpPr>
          <p:nvPr>
            <p:ph type="title" idx="4294967295"/>
          </p:nvPr>
        </p:nvSpPr>
        <p:spPr>
          <a:xfrm>
            <a:off x="0" y="232920"/>
            <a:ext cx="12191760" cy="714600"/>
          </a:xfrm>
          <a:prstGeom prst="rect">
            <a:avLst/>
          </a:prstGeom>
          <a:solidFill>
            <a:srgbClr val="FF6600"/>
          </a:solidFill>
          <a:ln w="0">
            <a:noFill/>
          </a:ln>
          <a:effectLst>
            <a:outerShdw blurRad="44280" dist="28080" dir="5400000" rotWithShape="0">
              <a:srgbClr val="000000">
                <a:alpha val="32000"/>
              </a:srgbClr>
            </a:outerShdw>
          </a:effectLst>
        </p:spPr>
        <p:txBody>
          <a:bodyPr lIns="90000" tIns="45000" rIns="90000" bIns="45000" anchor="t">
            <a:noAutofit/>
          </a:bodyPr>
          <a:lstStyle/>
          <a:p>
            <a:pPr algn="just">
              <a:spcBef>
                <a:spcPts val="1001"/>
              </a:spcBef>
            </a:pPr>
            <a:r>
              <a:rPr lang="en-US" spc="-1" dirty="0" smtClean="0">
                <a:solidFill>
                  <a:srgbClr val="FFFFFF"/>
                </a:solidFill>
                <a:latin typeface="Times New Roman"/>
              </a:rPr>
              <a:t>                               Implementation</a:t>
            </a:r>
            <a:endParaRPr lang="en-US" b="0" strike="noStrike" spc="-1" dirty="0">
              <a:solidFill>
                <a:srgbClr val="000000"/>
              </a:solidFill>
              <a:latin typeface="Calibri"/>
            </a:endParaRPr>
          </a:p>
        </p:txBody>
      </p:sp>
      <p:sp>
        <p:nvSpPr>
          <p:cNvPr id="4" name="TextBox 3"/>
          <p:cNvSpPr txBox="1"/>
          <p:nvPr/>
        </p:nvSpPr>
        <p:spPr>
          <a:xfrm>
            <a:off x="6061787" y="1175659"/>
            <a:ext cx="5971592" cy="461665"/>
          </a:xfrm>
          <a:prstGeom prst="rect">
            <a:avLst/>
          </a:prstGeom>
          <a:noFill/>
        </p:spPr>
        <p:txBody>
          <a:bodyPr wrap="square" rtlCol="0">
            <a:spAutoFit/>
          </a:bodyPr>
          <a:lstStyle/>
          <a:p>
            <a:pPr>
              <a:buFont typeface="Wingdings" pitchFamily="2" charset="2"/>
              <a:buChar char="Ø"/>
            </a:pPr>
            <a:r>
              <a:rPr lang="en-US" sz="2400" b="1" dirty="0" smtClean="0">
                <a:latin typeface="Times New Roman" pitchFamily="18" charset="0"/>
                <a:cs typeface="Times New Roman" pitchFamily="18" charset="0"/>
              </a:rPr>
              <a:t> Recognizing child face in poor lightening</a:t>
            </a:r>
            <a:endParaRPr lang="en-US" sz="2400" b="1" dirty="0">
              <a:latin typeface="Times New Roman" pitchFamily="18" charset="0"/>
              <a:cs typeface="Times New Roman" pitchFamily="18" charset="0"/>
            </a:endParaRPr>
          </a:p>
        </p:txBody>
      </p:sp>
      <p:pic>
        <p:nvPicPr>
          <p:cNvPr id="6" name="Picture 5" descr="Screenshot (249).png"/>
          <p:cNvPicPr/>
          <p:nvPr/>
        </p:nvPicPr>
        <p:blipFill>
          <a:blip r:embed="rId2" cstate="print"/>
          <a:stretch>
            <a:fillRect/>
          </a:stretch>
        </p:blipFill>
        <p:spPr>
          <a:xfrm>
            <a:off x="560031" y="1819469"/>
            <a:ext cx="5056998" cy="3573625"/>
          </a:xfrm>
          <a:prstGeom prst="rect">
            <a:avLst/>
          </a:prstGeom>
        </p:spPr>
      </p:pic>
      <p:sp>
        <p:nvSpPr>
          <p:cNvPr id="7" name="TextBox 6"/>
          <p:cNvSpPr txBox="1"/>
          <p:nvPr/>
        </p:nvSpPr>
        <p:spPr>
          <a:xfrm>
            <a:off x="357673" y="1178768"/>
            <a:ext cx="5971592" cy="461665"/>
          </a:xfrm>
          <a:prstGeom prst="rect">
            <a:avLst/>
          </a:prstGeom>
          <a:noFill/>
        </p:spPr>
        <p:txBody>
          <a:bodyPr wrap="square" rtlCol="0">
            <a:spAutoFit/>
          </a:bodyPr>
          <a:lstStyle/>
          <a:p>
            <a:pPr>
              <a:buFont typeface="Wingdings" pitchFamily="2" charset="2"/>
              <a:buChar char="Ø"/>
            </a:pPr>
            <a:r>
              <a:rPr lang="en-US" sz="2400" b="1" dirty="0" smtClean="0">
                <a:latin typeface="Times New Roman" pitchFamily="18" charset="0"/>
                <a:cs typeface="Times New Roman" pitchFamily="18" charset="0"/>
              </a:rPr>
              <a:t> Recognizing child face in lightening</a:t>
            </a:r>
            <a:endParaRPr lang="en-US" sz="2400" b="1" dirty="0">
              <a:latin typeface="Times New Roman" pitchFamily="18" charset="0"/>
              <a:cs typeface="Times New Roman" pitchFamily="18" charset="0"/>
            </a:endParaRPr>
          </a:p>
        </p:txBody>
      </p:sp>
      <p:pic>
        <p:nvPicPr>
          <p:cNvPr id="8" name="Picture 7" descr="Screenshot (244).png"/>
          <p:cNvPicPr/>
          <p:nvPr/>
        </p:nvPicPr>
        <p:blipFill>
          <a:blip r:embed="rId3" cstate="print"/>
          <a:stretch>
            <a:fillRect/>
          </a:stretch>
        </p:blipFill>
        <p:spPr>
          <a:xfrm>
            <a:off x="6363478" y="1800807"/>
            <a:ext cx="5355771" cy="3582955"/>
          </a:xfrm>
          <a:prstGeom prst="rect">
            <a:avLst/>
          </a:prstGeom>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PlaceHolder 1"/>
          <p:cNvSpPr>
            <a:spLocks noGrp="1"/>
          </p:cNvSpPr>
          <p:nvPr>
            <p:ph type="title" idx="4294967295"/>
          </p:nvPr>
        </p:nvSpPr>
        <p:spPr>
          <a:xfrm>
            <a:off x="0" y="232920"/>
            <a:ext cx="12191760" cy="714600"/>
          </a:xfrm>
          <a:prstGeom prst="rect">
            <a:avLst/>
          </a:prstGeom>
          <a:solidFill>
            <a:srgbClr val="FF6600"/>
          </a:solidFill>
          <a:ln w="0">
            <a:noFill/>
          </a:ln>
          <a:effectLst>
            <a:outerShdw blurRad="44280" dist="28080" dir="5400000" rotWithShape="0">
              <a:srgbClr val="000000">
                <a:alpha val="32000"/>
              </a:srgbClr>
            </a:outerShdw>
          </a:effectLst>
        </p:spPr>
        <p:txBody>
          <a:bodyPr lIns="90000" tIns="45000" rIns="90000" bIns="45000" anchor="t">
            <a:noAutofit/>
          </a:bodyPr>
          <a:lstStyle/>
          <a:p>
            <a:pPr algn="just">
              <a:spcBef>
                <a:spcPts val="1001"/>
              </a:spcBef>
            </a:pPr>
            <a:r>
              <a:rPr lang="en-US" spc="-1" dirty="0" smtClean="0">
                <a:solidFill>
                  <a:srgbClr val="FFFFFF"/>
                </a:solidFill>
                <a:latin typeface="Times New Roman"/>
              </a:rPr>
              <a:t>                               Implementation</a:t>
            </a:r>
            <a:endParaRPr lang="en-US" b="0" strike="noStrike" spc="-1" dirty="0">
              <a:solidFill>
                <a:srgbClr val="000000"/>
              </a:solidFill>
              <a:latin typeface="Calibri"/>
            </a:endParaRPr>
          </a:p>
        </p:txBody>
      </p:sp>
      <p:sp>
        <p:nvSpPr>
          <p:cNvPr id="4" name="TextBox 3"/>
          <p:cNvSpPr txBox="1"/>
          <p:nvPr/>
        </p:nvSpPr>
        <p:spPr>
          <a:xfrm>
            <a:off x="6061787" y="1175659"/>
            <a:ext cx="5971592" cy="769441"/>
          </a:xfrm>
          <a:prstGeom prst="rect">
            <a:avLst/>
          </a:prstGeom>
          <a:noFill/>
        </p:spPr>
        <p:txBody>
          <a:bodyPr wrap="square" rtlCol="0">
            <a:spAutoFit/>
          </a:bodyPr>
          <a:lstStyle/>
          <a:p>
            <a:pPr>
              <a:buFont typeface="Wingdings" pitchFamily="2" charset="2"/>
              <a:buChar char="Ø"/>
            </a:pPr>
            <a:r>
              <a:rPr lang="en-US" sz="2400" b="1" dirty="0" smtClean="0">
                <a:latin typeface="Times New Roman" pitchFamily="18" charset="0"/>
                <a:cs typeface="Times New Roman" pitchFamily="18" charset="0"/>
              </a:rPr>
              <a:t> </a:t>
            </a:r>
            <a:r>
              <a:rPr lang="en-US" sz="2000" b="1" dirty="0" smtClean="0">
                <a:latin typeface="Times New Roman" pitchFamily="18" charset="0"/>
                <a:cs typeface="Times New Roman" pitchFamily="18" charset="0"/>
              </a:rPr>
              <a:t>Recognizing child face when facial expression is</a:t>
            </a:r>
          </a:p>
          <a:p>
            <a:r>
              <a:rPr lang="en-US" sz="2000" b="1" dirty="0" smtClean="0">
                <a:latin typeface="Times New Roman" pitchFamily="18" charset="0"/>
                <a:cs typeface="Times New Roman" pitchFamily="18" charset="0"/>
              </a:rPr>
              <a:t>     Sad</a:t>
            </a:r>
            <a:endParaRPr lang="en-US" sz="2000" b="1" dirty="0">
              <a:latin typeface="Times New Roman" pitchFamily="18" charset="0"/>
              <a:cs typeface="Times New Roman" pitchFamily="18" charset="0"/>
            </a:endParaRPr>
          </a:p>
        </p:txBody>
      </p:sp>
      <p:sp>
        <p:nvSpPr>
          <p:cNvPr id="7" name="TextBox 6"/>
          <p:cNvSpPr txBox="1"/>
          <p:nvPr/>
        </p:nvSpPr>
        <p:spPr>
          <a:xfrm>
            <a:off x="130630" y="1178768"/>
            <a:ext cx="5756986" cy="769441"/>
          </a:xfrm>
          <a:prstGeom prst="rect">
            <a:avLst/>
          </a:prstGeom>
          <a:noFill/>
        </p:spPr>
        <p:txBody>
          <a:bodyPr wrap="square" rtlCol="0">
            <a:spAutoFit/>
          </a:bodyPr>
          <a:lstStyle/>
          <a:p>
            <a:pPr>
              <a:buFont typeface="Wingdings" pitchFamily="2" charset="2"/>
              <a:buChar char="Ø"/>
            </a:pPr>
            <a:r>
              <a:rPr lang="en-US" sz="2400" b="1" dirty="0" smtClean="0">
                <a:latin typeface="Times New Roman" pitchFamily="18" charset="0"/>
                <a:cs typeface="Times New Roman" pitchFamily="18" charset="0"/>
              </a:rPr>
              <a:t> </a:t>
            </a:r>
            <a:r>
              <a:rPr lang="en-US" sz="2000" b="1" dirty="0" smtClean="0">
                <a:latin typeface="Times New Roman" pitchFamily="18" charset="0"/>
                <a:cs typeface="Times New Roman" pitchFamily="18" charset="0"/>
              </a:rPr>
              <a:t>Recognizing child face when facial expression is</a:t>
            </a:r>
          </a:p>
          <a:p>
            <a:r>
              <a:rPr lang="en-US" sz="2000" b="1" dirty="0" smtClean="0">
                <a:latin typeface="Times New Roman" pitchFamily="18" charset="0"/>
                <a:cs typeface="Times New Roman" pitchFamily="18" charset="0"/>
              </a:rPr>
              <a:t>     Happy</a:t>
            </a:r>
            <a:endParaRPr lang="en-US" sz="2000" b="1" dirty="0">
              <a:latin typeface="Times New Roman" pitchFamily="18" charset="0"/>
              <a:cs typeface="Times New Roman" pitchFamily="18" charset="0"/>
            </a:endParaRPr>
          </a:p>
        </p:txBody>
      </p:sp>
      <p:pic>
        <p:nvPicPr>
          <p:cNvPr id="9" name="Picture 8" descr="Screenshot (246).png"/>
          <p:cNvPicPr/>
          <p:nvPr/>
        </p:nvPicPr>
        <p:blipFill>
          <a:blip r:embed="rId2" cstate="print"/>
          <a:stretch>
            <a:fillRect/>
          </a:stretch>
        </p:blipFill>
        <p:spPr>
          <a:xfrm>
            <a:off x="494522" y="2136710"/>
            <a:ext cx="5131837" cy="3648270"/>
          </a:xfrm>
          <a:prstGeom prst="rect">
            <a:avLst/>
          </a:prstGeom>
        </p:spPr>
      </p:pic>
      <p:pic>
        <p:nvPicPr>
          <p:cNvPr id="10" name="Picture 9" descr="out2.png"/>
          <p:cNvPicPr/>
          <p:nvPr/>
        </p:nvPicPr>
        <p:blipFill>
          <a:blip r:embed="rId3" cstate="print"/>
          <a:stretch>
            <a:fillRect/>
          </a:stretch>
        </p:blipFill>
        <p:spPr>
          <a:xfrm>
            <a:off x="6466114" y="2146042"/>
            <a:ext cx="5066523" cy="3601616"/>
          </a:xfrm>
          <a:prstGeom prst="rect">
            <a:avLst/>
          </a:prstGeom>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PlaceHolder 1"/>
          <p:cNvSpPr>
            <a:spLocks noGrp="1"/>
          </p:cNvSpPr>
          <p:nvPr>
            <p:ph type="title"/>
          </p:nvPr>
        </p:nvSpPr>
        <p:spPr>
          <a:xfrm>
            <a:off x="0" y="232920"/>
            <a:ext cx="12191760" cy="714600"/>
          </a:xfrm>
          <a:prstGeom prst="rect">
            <a:avLst/>
          </a:prstGeom>
          <a:solidFill>
            <a:srgbClr val="FF6600"/>
          </a:solidFill>
          <a:ln w="0">
            <a:noFill/>
          </a:ln>
          <a:effectLst>
            <a:outerShdw blurRad="44280" dist="28080" dir="5400000" rotWithShape="0">
              <a:srgbClr val="000000">
                <a:alpha val="32000"/>
              </a:srgbClr>
            </a:outerShdw>
          </a:effectLst>
        </p:spPr>
        <p:txBody>
          <a:bodyPr lIns="90000" tIns="45000" rIns="90000" bIns="45000" anchor="t">
            <a:noAutofit/>
          </a:bodyPr>
          <a:lstStyle/>
          <a:p>
            <a:pPr algn="ctr">
              <a:spcBef>
                <a:spcPts val="1001"/>
              </a:spcBef>
            </a:pPr>
            <a:r>
              <a:rPr lang="en-US" spc="-1" dirty="0" smtClean="0">
                <a:solidFill>
                  <a:srgbClr val="FFFFFF"/>
                </a:solidFill>
                <a:latin typeface="Times New Roman"/>
              </a:rPr>
              <a:t>Abstract</a:t>
            </a:r>
            <a:endParaRPr lang="en-US" b="0" strike="noStrike" spc="-1" dirty="0">
              <a:solidFill>
                <a:srgbClr val="000000"/>
              </a:solidFill>
              <a:latin typeface="Calibri"/>
            </a:endParaRPr>
          </a:p>
        </p:txBody>
      </p:sp>
      <p:sp>
        <p:nvSpPr>
          <p:cNvPr id="100" name="PlaceHolder 2"/>
          <p:cNvSpPr>
            <a:spLocks noGrp="1"/>
          </p:cNvSpPr>
          <p:nvPr>
            <p:ph/>
          </p:nvPr>
        </p:nvSpPr>
        <p:spPr>
          <a:xfrm>
            <a:off x="0" y="970384"/>
            <a:ext cx="12036490" cy="5486399"/>
          </a:xfrm>
          <a:prstGeom prst="rect">
            <a:avLst/>
          </a:prstGeom>
          <a:noFill/>
          <a:ln w="0">
            <a:solidFill>
              <a:schemeClr val="bg1"/>
            </a:solidFill>
          </a:ln>
        </p:spPr>
        <p:txBody>
          <a:bodyPr anchor="t">
            <a:noAutofit/>
          </a:bodyPr>
          <a:lstStyle/>
          <a:p>
            <a:pPr algn="just">
              <a:buNone/>
            </a:pPr>
            <a:r>
              <a:rPr lang="en-US" sz="2600" dirty="0" smtClean="0">
                <a:latin typeface="Times New Roman" pitchFamily="18" charset="0"/>
                <a:cs typeface="Times New Roman" pitchFamily="18" charset="0"/>
              </a:rPr>
              <a:t>       </a:t>
            </a:r>
            <a:r>
              <a:rPr lang="en-IN" sz="2400" dirty="0" smtClean="0">
                <a:latin typeface="Times New Roman" pitchFamily="18" charset="0"/>
                <a:cs typeface="Times New Roman" pitchFamily="18" charset="0"/>
              </a:rPr>
              <a:t>India struggles with numerous missing children every year, and many children remain untraced. To address this issue, the proposed system would assist the police and the public by expediting the process of searching using face recognition. When a child goes missing, the parent login into portal and can upload the latest picture and details of the child. When the case is registered and he/she get stores in the database. The footage of the cameras be used to recognize the pre-trained missing child with the help of Local Binary Patterns Histogram (LBPH) face recognition. </a:t>
            </a:r>
          </a:p>
          <a:p>
            <a:pPr algn="just">
              <a:buNone/>
            </a:pPr>
            <a:r>
              <a:rPr lang="en-IN" sz="2400" dirty="0" smtClean="0">
                <a:latin typeface="Times New Roman" pitchFamily="18" charset="0"/>
                <a:cs typeface="Times New Roman" pitchFamily="18" charset="0"/>
              </a:rPr>
              <a:t>   	In this project, a web-based automated facial recognition system was developed, which is linked with backend machine learning technology to create a database for missing children. Furthermore, the system can detect both frontal and lateral </a:t>
            </a:r>
            <a:r>
              <a:rPr lang="en-IN" sz="2400" dirty="0" smtClean="0">
                <a:latin typeface="Times New Roman" pitchFamily="18" charset="0"/>
                <a:cs typeface="Times New Roman" pitchFamily="18" charset="0"/>
              </a:rPr>
              <a:t>faces. </a:t>
            </a:r>
            <a:r>
              <a:rPr lang="en-IN" sz="2400" dirty="0" smtClean="0">
                <a:latin typeface="Times New Roman" pitchFamily="18" charset="0"/>
                <a:cs typeface="Times New Roman" pitchFamily="18" charset="0"/>
              </a:rPr>
              <a:t>If matching is found, then it will send an alert email to the authorities. </a:t>
            </a:r>
            <a:endParaRPr lang="en-US" sz="2400" dirty="0" smtClean="0">
              <a:latin typeface="Times New Roman" pitchFamily="18" charset="0"/>
              <a:cs typeface="Times New Roman" pitchFamily="18" charset="0"/>
            </a:endParaRPr>
          </a:p>
          <a:p>
            <a:pPr algn="just">
              <a:spcBef>
                <a:spcPts val="1001"/>
              </a:spcBef>
              <a:buNone/>
            </a:pPr>
            <a:r>
              <a:rPr lang="en-US" sz="2600" b="1" spc="-1" dirty="0" smtClean="0">
                <a:solidFill>
                  <a:srgbClr val="000000"/>
                </a:solidFill>
                <a:latin typeface="Times New Roman" pitchFamily="18" charset="0"/>
                <a:cs typeface="Times New Roman" pitchFamily="18" charset="0"/>
              </a:rPr>
              <a:t>   </a:t>
            </a:r>
            <a:r>
              <a:rPr lang="en-US" sz="2400" b="1" spc="-1" dirty="0" smtClean="0">
                <a:solidFill>
                  <a:srgbClr val="000000"/>
                </a:solidFill>
                <a:latin typeface="Times New Roman" pitchFamily="18" charset="0"/>
                <a:cs typeface="Times New Roman" pitchFamily="18" charset="0"/>
              </a:rPr>
              <a:t>Keywords:</a:t>
            </a:r>
            <a:r>
              <a:rPr lang="en-US" sz="2400" spc="-1" dirty="0" smtClean="0">
                <a:solidFill>
                  <a:srgbClr val="000000"/>
                </a:solidFill>
                <a:latin typeface="Times New Roman" pitchFamily="18" charset="0"/>
                <a:cs typeface="Times New Roman" pitchFamily="18" charset="0"/>
              </a:rPr>
              <a:t> Missing Child, LBPH, Face recognition.</a:t>
            </a:r>
            <a:endParaRPr lang="en-US" sz="2600" b="0" strike="noStrike" spc="-1" dirty="0" smtClean="0">
              <a:solidFill>
                <a:srgbClr val="000000"/>
              </a:solidFill>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PlaceHolder 1"/>
          <p:cNvSpPr>
            <a:spLocks noGrp="1"/>
          </p:cNvSpPr>
          <p:nvPr>
            <p:ph type="title" idx="4294967295"/>
          </p:nvPr>
        </p:nvSpPr>
        <p:spPr>
          <a:xfrm>
            <a:off x="0" y="232920"/>
            <a:ext cx="12191760" cy="714600"/>
          </a:xfrm>
          <a:prstGeom prst="rect">
            <a:avLst/>
          </a:prstGeom>
          <a:solidFill>
            <a:srgbClr val="FF6600"/>
          </a:solidFill>
          <a:ln w="0">
            <a:noFill/>
          </a:ln>
          <a:effectLst>
            <a:outerShdw blurRad="44280" dist="28080" dir="5400000" rotWithShape="0">
              <a:srgbClr val="000000">
                <a:alpha val="32000"/>
              </a:srgbClr>
            </a:outerShdw>
          </a:effectLst>
        </p:spPr>
        <p:txBody>
          <a:bodyPr lIns="90000" tIns="45000" rIns="90000" bIns="45000" anchor="t">
            <a:noAutofit/>
          </a:bodyPr>
          <a:lstStyle/>
          <a:p>
            <a:pPr algn="just">
              <a:spcBef>
                <a:spcPts val="1001"/>
              </a:spcBef>
            </a:pPr>
            <a:r>
              <a:rPr lang="en-US" spc="-1" dirty="0" smtClean="0">
                <a:solidFill>
                  <a:srgbClr val="FFFFFF"/>
                </a:solidFill>
                <a:latin typeface="Times New Roman"/>
              </a:rPr>
              <a:t>                               Implementation</a:t>
            </a:r>
            <a:endParaRPr lang="en-US" b="0" strike="noStrike" spc="-1" dirty="0">
              <a:solidFill>
                <a:srgbClr val="000000"/>
              </a:solidFill>
              <a:latin typeface="Calibri"/>
            </a:endParaRPr>
          </a:p>
        </p:txBody>
      </p:sp>
      <p:sp>
        <p:nvSpPr>
          <p:cNvPr id="4" name="TextBox 3"/>
          <p:cNvSpPr txBox="1"/>
          <p:nvPr/>
        </p:nvSpPr>
        <p:spPr>
          <a:xfrm>
            <a:off x="6061787" y="1175659"/>
            <a:ext cx="5971592" cy="461665"/>
          </a:xfrm>
          <a:prstGeom prst="rect">
            <a:avLst/>
          </a:prstGeom>
          <a:noFill/>
        </p:spPr>
        <p:txBody>
          <a:bodyPr wrap="square" rtlCol="0">
            <a:spAutoFit/>
          </a:bodyPr>
          <a:lstStyle/>
          <a:p>
            <a:pPr>
              <a:buFont typeface="Wingdings" pitchFamily="2" charset="2"/>
              <a:buChar char="Ø"/>
            </a:pPr>
            <a:r>
              <a:rPr lang="en-US" sz="2400" b="1" dirty="0" smtClean="0">
                <a:latin typeface="Times New Roman" pitchFamily="18" charset="0"/>
                <a:cs typeface="Times New Roman" pitchFamily="18" charset="0"/>
              </a:rPr>
              <a:t> </a:t>
            </a:r>
            <a:r>
              <a:rPr lang="en-US" sz="2000" b="1" dirty="0" smtClean="0">
                <a:latin typeface="Times New Roman" pitchFamily="18" charset="0"/>
                <a:cs typeface="Times New Roman" pitchFamily="18" charset="0"/>
              </a:rPr>
              <a:t>Recognizing the child when face is Up</a:t>
            </a:r>
          </a:p>
        </p:txBody>
      </p:sp>
      <p:sp>
        <p:nvSpPr>
          <p:cNvPr id="7" name="TextBox 6"/>
          <p:cNvSpPr txBox="1"/>
          <p:nvPr/>
        </p:nvSpPr>
        <p:spPr>
          <a:xfrm>
            <a:off x="130630" y="1178768"/>
            <a:ext cx="5756986" cy="461665"/>
          </a:xfrm>
          <a:prstGeom prst="rect">
            <a:avLst/>
          </a:prstGeom>
          <a:noFill/>
        </p:spPr>
        <p:txBody>
          <a:bodyPr wrap="square" rtlCol="0">
            <a:spAutoFit/>
          </a:bodyPr>
          <a:lstStyle/>
          <a:p>
            <a:pPr>
              <a:buFont typeface="Wingdings" pitchFamily="2" charset="2"/>
              <a:buChar char="Ø"/>
            </a:pPr>
            <a:r>
              <a:rPr lang="en-US" sz="2400" b="1" dirty="0" smtClean="0">
                <a:latin typeface="Times New Roman" pitchFamily="18" charset="0"/>
                <a:cs typeface="Times New Roman" pitchFamily="18" charset="0"/>
              </a:rPr>
              <a:t> </a:t>
            </a:r>
            <a:r>
              <a:rPr lang="en-US" sz="2000" b="1" dirty="0" smtClean="0">
                <a:latin typeface="Times New Roman" pitchFamily="18" charset="0"/>
                <a:cs typeface="Times New Roman" pitchFamily="18" charset="0"/>
              </a:rPr>
              <a:t>Recognizing child face in Side View</a:t>
            </a:r>
          </a:p>
        </p:txBody>
      </p:sp>
      <p:pic>
        <p:nvPicPr>
          <p:cNvPr id="8" name="Picture 7" descr="Screenshot (274).png"/>
          <p:cNvPicPr/>
          <p:nvPr/>
        </p:nvPicPr>
        <p:blipFill>
          <a:blip r:embed="rId2" cstate="print"/>
          <a:stretch>
            <a:fillRect/>
          </a:stretch>
        </p:blipFill>
        <p:spPr>
          <a:xfrm>
            <a:off x="410547" y="1819468"/>
            <a:ext cx="5029200" cy="3788229"/>
          </a:xfrm>
          <a:prstGeom prst="rect">
            <a:avLst/>
          </a:prstGeom>
        </p:spPr>
      </p:pic>
      <p:pic>
        <p:nvPicPr>
          <p:cNvPr id="11" name="Picture 10" descr="Screenshot (245).png"/>
          <p:cNvPicPr/>
          <p:nvPr/>
        </p:nvPicPr>
        <p:blipFill>
          <a:blip r:embed="rId3" cstate="print"/>
          <a:stretch>
            <a:fillRect/>
          </a:stretch>
        </p:blipFill>
        <p:spPr>
          <a:xfrm>
            <a:off x="6251511" y="1819469"/>
            <a:ext cx="5383762" cy="3806890"/>
          </a:xfrm>
          <a:prstGeom prst="rect">
            <a:avLst/>
          </a:prstGeom>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PlaceHolder 1"/>
          <p:cNvSpPr>
            <a:spLocks noGrp="1"/>
          </p:cNvSpPr>
          <p:nvPr>
            <p:ph type="title" idx="4294967295"/>
          </p:nvPr>
        </p:nvSpPr>
        <p:spPr>
          <a:xfrm>
            <a:off x="0" y="232920"/>
            <a:ext cx="12191760" cy="714600"/>
          </a:xfrm>
          <a:prstGeom prst="rect">
            <a:avLst/>
          </a:prstGeom>
          <a:solidFill>
            <a:srgbClr val="FF6600"/>
          </a:solidFill>
          <a:ln w="0">
            <a:noFill/>
          </a:ln>
          <a:effectLst>
            <a:outerShdw blurRad="44280" dist="28080" dir="5400000" rotWithShape="0">
              <a:srgbClr val="000000">
                <a:alpha val="32000"/>
              </a:srgbClr>
            </a:outerShdw>
          </a:effectLst>
        </p:spPr>
        <p:txBody>
          <a:bodyPr lIns="90000" tIns="45000" rIns="90000" bIns="45000" anchor="t">
            <a:noAutofit/>
          </a:bodyPr>
          <a:lstStyle/>
          <a:p>
            <a:pPr algn="just">
              <a:spcBef>
                <a:spcPts val="1001"/>
              </a:spcBef>
            </a:pPr>
            <a:r>
              <a:rPr lang="en-US" spc="-1" dirty="0" smtClean="0">
                <a:solidFill>
                  <a:srgbClr val="FFFFFF"/>
                </a:solidFill>
                <a:latin typeface="Times New Roman"/>
              </a:rPr>
              <a:t>                               Implementation</a:t>
            </a:r>
            <a:endParaRPr lang="en-US" b="0" strike="noStrike" spc="-1" dirty="0">
              <a:solidFill>
                <a:srgbClr val="000000"/>
              </a:solidFill>
              <a:latin typeface="Calibri"/>
            </a:endParaRPr>
          </a:p>
        </p:txBody>
      </p:sp>
      <p:sp>
        <p:nvSpPr>
          <p:cNvPr id="4" name="TextBox 3"/>
          <p:cNvSpPr txBox="1"/>
          <p:nvPr/>
        </p:nvSpPr>
        <p:spPr>
          <a:xfrm>
            <a:off x="261257" y="1119674"/>
            <a:ext cx="5971592" cy="461665"/>
          </a:xfrm>
          <a:prstGeom prst="rect">
            <a:avLst/>
          </a:prstGeom>
          <a:noFill/>
        </p:spPr>
        <p:txBody>
          <a:bodyPr wrap="square" rtlCol="0">
            <a:spAutoFit/>
          </a:bodyPr>
          <a:lstStyle/>
          <a:p>
            <a:pPr>
              <a:buFont typeface="Wingdings" pitchFamily="2" charset="2"/>
              <a:buChar char="Ø"/>
            </a:pPr>
            <a:r>
              <a:rPr lang="en-US" sz="2400" b="1" dirty="0" smtClean="0">
                <a:latin typeface="Times New Roman" pitchFamily="18" charset="0"/>
                <a:cs typeface="Times New Roman" pitchFamily="18" charset="0"/>
              </a:rPr>
              <a:t> Home Page</a:t>
            </a:r>
            <a:endParaRPr lang="en-US" sz="2400" b="1" dirty="0">
              <a:latin typeface="Times New Roman" pitchFamily="18" charset="0"/>
              <a:cs typeface="Times New Roman" pitchFamily="18" charset="0"/>
            </a:endParaRPr>
          </a:p>
        </p:txBody>
      </p:sp>
      <p:pic>
        <p:nvPicPr>
          <p:cNvPr id="6" name="Picture 5" descr="Screenshot (229).png"/>
          <p:cNvPicPr>
            <a:picLocks noChangeAspect="1"/>
          </p:cNvPicPr>
          <p:nvPr/>
        </p:nvPicPr>
        <p:blipFill>
          <a:blip r:embed="rId2" cstate="print"/>
          <a:stretch>
            <a:fillRect/>
          </a:stretch>
        </p:blipFill>
        <p:spPr>
          <a:xfrm>
            <a:off x="905070" y="1698172"/>
            <a:ext cx="10496939" cy="4599992"/>
          </a:xfrm>
          <a:prstGeom prst="rect">
            <a:avLst/>
          </a:prstGeom>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PlaceHolder 1"/>
          <p:cNvSpPr>
            <a:spLocks noGrp="1"/>
          </p:cNvSpPr>
          <p:nvPr>
            <p:ph type="title" idx="4294967295"/>
          </p:nvPr>
        </p:nvSpPr>
        <p:spPr>
          <a:xfrm>
            <a:off x="0" y="232920"/>
            <a:ext cx="12191760" cy="714600"/>
          </a:xfrm>
          <a:prstGeom prst="rect">
            <a:avLst/>
          </a:prstGeom>
          <a:solidFill>
            <a:srgbClr val="FF6600"/>
          </a:solidFill>
          <a:ln w="0">
            <a:noFill/>
          </a:ln>
          <a:effectLst>
            <a:outerShdw blurRad="44280" dist="28080" dir="5400000" rotWithShape="0">
              <a:srgbClr val="000000">
                <a:alpha val="32000"/>
              </a:srgbClr>
            </a:outerShdw>
          </a:effectLst>
        </p:spPr>
        <p:txBody>
          <a:bodyPr lIns="90000" tIns="45000" rIns="90000" bIns="45000" anchor="t">
            <a:noAutofit/>
          </a:bodyPr>
          <a:lstStyle/>
          <a:p>
            <a:pPr algn="just">
              <a:spcBef>
                <a:spcPts val="1001"/>
              </a:spcBef>
            </a:pPr>
            <a:r>
              <a:rPr lang="en-US" spc="-1" dirty="0" smtClean="0">
                <a:solidFill>
                  <a:srgbClr val="FFFFFF"/>
                </a:solidFill>
                <a:latin typeface="Times New Roman"/>
              </a:rPr>
              <a:t>                               Implementation</a:t>
            </a:r>
            <a:endParaRPr lang="en-US" b="0" strike="noStrike" spc="-1" dirty="0">
              <a:solidFill>
                <a:srgbClr val="000000"/>
              </a:solidFill>
              <a:latin typeface="Calibri"/>
            </a:endParaRPr>
          </a:p>
        </p:txBody>
      </p:sp>
      <p:sp>
        <p:nvSpPr>
          <p:cNvPr id="4" name="TextBox 3"/>
          <p:cNvSpPr txBox="1"/>
          <p:nvPr/>
        </p:nvSpPr>
        <p:spPr>
          <a:xfrm>
            <a:off x="6064898" y="1054360"/>
            <a:ext cx="3424335" cy="461665"/>
          </a:xfrm>
          <a:prstGeom prst="rect">
            <a:avLst/>
          </a:prstGeom>
          <a:noFill/>
        </p:spPr>
        <p:txBody>
          <a:bodyPr wrap="square" rtlCol="0">
            <a:spAutoFit/>
          </a:bodyPr>
          <a:lstStyle/>
          <a:p>
            <a:pPr>
              <a:buFont typeface="Wingdings" pitchFamily="2" charset="2"/>
              <a:buChar char="Ø"/>
            </a:pPr>
            <a:r>
              <a:rPr lang="en-US" sz="2400" b="1" dirty="0" smtClean="0">
                <a:latin typeface="Times New Roman" pitchFamily="18" charset="0"/>
                <a:cs typeface="Times New Roman" pitchFamily="18" charset="0"/>
              </a:rPr>
              <a:t> Admin Home Page</a:t>
            </a:r>
            <a:endParaRPr lang="en-US" sz="2400" b="1" dirty="0">
              <a:latin typeface="Times New Roman" pitchFamily="18" charset="0"/>
              <a:cs typeface="Times New Roman" pitchFamily="18" charset="0"/>
            </a:endParaRPr>
          </a:p>
        </p:txBody>
      </p:sp>
      <p:pic>
        <p:nvPicPr>
          <p:cNvPr id="5" name="Picture 4" descr="Screenshot (231).png"/>
          <p:cNvPicPr/>
          <p:nvPr/>
        </p:nvPicPr>
        <p:blipFill>
          <a:blip r:embed="rId2" cstate="print"/>
          <a:stretch>
            <a:fillRect/>
          </a:stretch>
        </p:blipFill>
        <p:spPr>
          <a:xfrm>
            <a:off x="475861" y="1790829"/>
            <a:ext cx="5383763" cy="3639587"/>
          </a:xfrm>
          <a:prstGeom prst="rect">
            <a:avLst/>
          </a:prstGeom>
        </p:spPr>
      </p:pic>
      <p:sp>
        <p:nvSpPr>
          <p:cNvPr id="7" name="TextBox 6"/>
          <p:cNvSpPr txBox="1"/>
          <p:nvPr/>
        </p:nvSpPr>
        <p:spPr>
          <a:xfrm>
            <a:off x="367003" y="1057470"/>
            <a:ext cx="3424335" cy="461665"/>
          </a:xfrm>
          <a:prstGeom prst="rect">
            <a:avLst/>
          </a:prstGeom>
          <a:noFill/>
        </p:spPr>
        <p:txBody>
          <a:bodyPr wrap="square" rtlCol="0">
            <a:spAutoFit/>
          </a:bodyPr>
          <a:lstStyle/>
          <a:p>
            <a:pPr>
              <a:buFont typeface="Wingdings" pitchFamily="2" charset="2"/>
              <a:buChar char="Ø"/>
            </a:pPr>
            <a:r>
              <a:rPr lang="en-US" sz="2400" b="1" dirty="0" smtClean="0">
                <a:latin typeface="Times New Roman" pitchFamily="18" charset="0"/>
                <a:cs typeface="Times New Roman" pitchFamily="18" charset="0"/>
              </a:rPr>
              <a:t> Admin Login Page</a:t>
            </a:r>
            <a:endParaRPr lang="en-US" sz="2400" b="1" dirty="0">
              <a:latin typeface="Times New Roman" pitchFamily="18" charset="0"/>
              <a:cs typeface="Times New Roman" pitchFamily="18" charset="0"/>
            </a:endParaRPr>
          </a:p>
        </p:txBody>
      </p:sp>
      <p:pic>
        <p:nvPicPr>
          <p:cNvPr id="8" name="Picture 7" descr="Screenshot (232).png"/>
          <p:cNvPicPr>
            <a:picLocks noChangeAspect="1"/>
          </p:cNvPicPr>
          <p:nvPr/>
        </p:nvPicPr>
        <p:blipFill>
          <a:blip r:embed="rId3" cstate="print"/>
          <a:stretch>
            <a:fillRect/>
          </a:stretch>
        </p:blipFill>
        <p:spPr>
          <a:xfrm>
            <a:off x="6298162" y="1810138"/>
            <a:ext cx="5533053" cy="3564295"/>
          </a:xfrm>
          <a:prstGeom prst="rect">
            <a:avLst/>
          </a:prstGeom>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PlaceHolder 1"/>
          <p:cNvSpPr>
            <a:spLocks noGrp="1"/>
          </p:cNvSpPr>
          <p:nvPr>
            <p:ph type="title" idx="4294967295"/>
          </p:nvPr>
        </p:nvSpPr>
        <p:spPr>
          <a:xfrm>
            <a:off x="0" y="232920"/>
            <a:ext cx="12191760" cy="714600"/>
          </a:xfrm>
          <a:prstGeom prst="rect">
            <a:avLst/>
          </a:prstGeom>
          <a:solidFill>
            <a:srgbClr val="FF6600"/>
          </a:solidFill>
          <a:ln w="0">
            <a:noFill/>
          </a:ln>
          <a:effectLst>
            <a:outerShdw blurRad="44280" dist="28080" dir="5400000" rotWithShape="0">
              <a:srgbClr val="000000">
                <a:alpha val="32000"/>
              </a:srgbClr>
            </a:outerShdw>
          </a:effectLst>
        </p:spPr>
        <p:txBody>
          <a:bodyPr lIns="90000" tIns="45000" rIns="90000" bIns="45000" anchor="t">
            <a:noAutofit/>
          </a:bodyPr>
          <a:lstStyle/>
          <a:p>
            <a:pPr algn="just">
              <a:spcBef>
                <a:spcPts val="1001"/>
              </a:spcBef>
            </a:pPr>
            <a:r>
              <a:rPr lang="en-US" spc="-1" dirty="0" smtClean="0">
                <a:solidFill>
                  <a:srgbClr val="FFFFFF"/>
                </a:solidFill>
                <a:latin typeface="Times New Roman"/>
              </a:rPr>
              <a:t>                               Implementation</a:t>
            </a:r>
            <a:endParaRPr lang="en-US" b="0" strike="noStrike" spc="-1" dirty="0">
              <a:solidFill>
                <a:srgbClr val="000000"/>
              </a:solidFill>
              <a:latin typeface="Calibri"/>
            </a:endParaRPr>
          </a:p>
        </p:txBody>
      </p:sp>
      <p:sp>
        <p:nvSpPr>
          <p:cNvPr id="7" name="TextBox 6"/>
          <p:cNvSpPr txBox="1"/>
          <p:nvPr/>
        </p:nvSpPr>
        <p:spPr>
          <a:xfrm>
            <a:off x="367003" y="1057470"/>
            <a:ext cx="5091405" cy="461665"/>
          </a:xfrm>
          <a:prstGeom prst="rect">
            <a:avLst/>
          </a:prstGeom>
          <a:noFill/>
        </p:spPr>
        <p:txBody>
          <a:bodyPr wrap="square" rtlCol="0">
            <a:spAutoFit/>
          </a:bodyPr>
          <a:lstStyle/>
          <a:p>
            <a:pPr>
              <a:buFont typeface="Wingdings" pitchFamily="2" charset="2"/>
              <a:buChar char="Ø"/>
            </a:pPr>
            <a:r>
              <a:rPr lang="en-US" sz="2400" b="1" dirty="0" smtClean="0">
                <a:latin typeface="Times New Roman" pitchFamily="18" charset="0"/>
                <a:cs typeface="Times New Roman" pitchFamily="18" charset="0"/>
              </a:rPr>
              <a:t> Adding Police station details</a:t>
            </a:r>
            <a:endParaRPr lang="en-US" sz="2400" b="1" dirty="0">
              <a:latin typeface="Times New Roman" pitchFamily="18" charset="0"/>
              <a:cs typeface="Times New Roman" pitchFamily="18" charset="0"/>
            </a:endParaRPr>
          </a:p>
        </p:txBody>
      </p:sp>
      <p:pic>
        <p:nvPicPr>
          <p:cNvPr id="9" name="Picture 8" descr="Screenshot (233).png"/>
          <p:cNvPicPr>
            <a:picLocks noChangeAspect="1"/>
          </p:cNvPicPr>
          <p:nvPr/>
        </p:nvPicPr>
        <p:blipFill>
          <a:blip r:embed="rId2" cstate="print"/>
          <a:stretch>
            <a:fillRect/>
          </a:stretch>
        </p:blipFill>
        <p:spPr>
          <a:xfrm>
            <a:off x="541175" y="1744823"/>
            <a:ext cx="10870164" cy="4329405"/>
          </a:xfrm>
          <a:prstGeom prst="rect">
            <a:avLst/>
          </a:prstGeom>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PlaceHolder 1"/>
          <p:cNvSpPr>
            <a:spLocks noGrp="1"/>
          </p:cNvSpPr>
          <p:nvPr>
            <p:ph type="title" idx="4294967295"/>
          </p:nvPr>
        </p:nvSpPr>
        <p:spPr>
          <a:xfrm>
            <a:off x="0" y="232920"/>
            <a:ext cx="12191760" cy="714600"/>
          </a:xfrm>
          <a:prstGeom prst="rect">
            <a:avLst/>
          </a:prstGeom>
          <a:solidFill>
            <a:srgbClr val="FF6600"/>
          </a:solidFill>
          <a:ln w="0">
            <a:noFill/>
          </a:ln>
          <a:effectLst>
            <a:outerShdw blurRad="44280" dist="28080" dir="5400000" rotWithShape="0">
              <a:srgbClr val="000000">
                <a:alpha val="32000"/>
              </a:srgbClr>
            </a:outerShdw>
          </a:effectLst>
        </p:spPr>
        <p:txBody>
          <a:bodyPr lIns="90000" tIns="45000" rIns="90000" bIns="45000" anchor="t">
            <a:noAutofit/>
          </a:bodyPr>
          <a:lstStyle/>
          <a:p>
            <a:pPr algn="just">
              <a:spcBef>
                <a:spcPts val="1001"/>
              </a:spcBef>
            </a:pPr>
            <a:r>
              <a:rPr lang="en-US" spc="-1" dirty="0" smtClean="0">
                <a:solidFill>
                  <a:srgbClr val="FFFFFF"/>
                </a:solidFill>
                <a:latin typeface="Times New Roman"/>
              </a:rPr>
              <a:t>                               Implementation</a:t>
            </a:r>
            <a:endParaRPr lang="en-US" b="0" strike="noStrike" spc="-1" dirty="0">
              <a:solidFill>
                <a:srgbClr val="000000"/>
              </a:solidFill>
              <a:latin typeface="Calibri"/>
            </a:endParaRPr>
          </a:p>
        </p:txBody>
      </p:sp>
      <p:sp>
        <p:nvSpPr>
          <p:cNvPr id="7" name="TextBox 6"/>
          <p:cNvSpPr txBox="1"/>
          <p:nvPr/>
        </p:nvSpPr>
        <p:spPr>
          <a:xfrm>
            <a:off x="367003" y="1057470"/>
            <a:ext cx="8049209" cy="461665"/>
          </a:xfrm>
          <a:prstGeom prst="rect">
            <a:avLst/>
          </a:prstGeom>
          <a:noFill/>
        </p:spPr>
        <p:txBody>
          <a:bodyPr wrap="square" rtlCol="0">
            <a:spAutoFit/>
          </a:bodyPr>
          <a:lstStyle/>
          <a:p>
            <a:pPr>
              <a:buFont typeface="Wingdings" pitchFamily="2" charset="2"/>
              <a:buChar char="Ø"/>
            </a:pPr>
            <a:r>
              <a:rPr lang="en-US" sz="2400" b="1" dirty="0" smtClean="0">
                <a:latin typeface="Times New Roman" pitchFamily="18" charset="0"/>
                <a:cs typeface="Times New Roman" pitchFamily="18" charset="0"/>
              </a:rPr>
              <a:t> Add and Train the Missing child details</a:t>
            </a:r>
            <a:endParaRPr lang="en-US" sz="2400" b="1" dirty="0">
              <a:latin typeface="Times New Roman" pitchFamily="18" charset="0"/>
              <a:cs typeface="Times New Roman" pitchFamily="18" charset="0"/>
            </a:endParaRPr>
          </a:p>
        </p:txBody>
      </p:sp>
      <p:pic>
        <p:nvPicPr>
          <p:cNvPr id="5" name="Picture 4" descr="Screenshot (237).png"/>
          <p:cNvPicPr>
            <a:picLocks noChangeAspect="1"/>
          </p:cNvPicPr>
          <p:nvPr/>
        </p:nvPicPr>
        <p:blipFill>
          <a:blip r:embed="rId2" cstate="print"/>
          <a:stretch>
            <a:fillRect/>
          </a:stretch>
        </p:blipFill>
        <p:spPr>
          <a:xfrm>
            <a:off x="569167" y="1614196"/>
            <a:ext cx="10608906" cy="4833257"/>
          </a:xfrm>
          <a:prstGeom prst="rect">
            <a:avLst/>
          </a:prstGeom>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PlaceHolder 1"/>
          <p:cNvSpPr>
            <a:spLocks noGrp="1"/>
          </p:cNvSpPr>
          <p:nvPr>
            <p:ph type="title" idx="4294967295"/>
          </p:nvPr>
        </p:nvSpPr>
        <p:spPr>
          <a:xfrm>
            <a:off x="0" y="232920"/>
            <a:ext cx="12191760" cy="714600"/>
          </a:xfrm>
          <a:prstGeom prst="rect">
            <a:avLst/>
          </a:prstGeom>
          <a:solidFill>
            <a:srgbClr val="FF6600"/>
          </a:solidFill>
          <a:ln w="0">
            <a:noFill/>
          </a:ln>
          <a:effectLst>
            <a:outerShdw blurRad="44280" dist="28080" dir="5400000" rotWithShape="0">
              <a:srgbClr val="000000">
                <a:alpha val="32000"/>
              </a:srgbClr>
            </a:outerShdw>
          </a:effectLst>
        </p:spPr>
        <p:txBody>
          <a:bodyPr lIns="90000" tIns="45000" rIns="90000" bIns="45000" anchor="t">
            <a:noAutofit/>
          </a:bodyPr>
          <a:lstStyle/>
          <a:p>
            <a:pPr algn="just">
              <a:spcBef>
                <a:spcPts val="1001"/>
              </a:spcBef>
            </a:pPr>
            <a:r>
              <a:rPr lang="en-US" spc="-1" dirty="0" smtClean="0">
                <a:solidFill>
                  <a:srgbClr val="FFFFFF"/>
                </a:solidFill>
                <a:latin typeface="Times New Roman"/>
              </a:rPr>
              <a:t>                               Implementation</a:t>
            </a:r>
            <a:endParaRPr lang="en-US" b="0" strike="noStrike" spc="-1" dirty="0">
              <a:solidFill>
                <a:srgbClr val="000000"/>
              </a:solidFill>
              <a:latin typeface="Calibri"/>
            </a:endParaRPr>
          </a:p>
        </p:txBody>
      </p:sp>
      <p:sp>
        <p:nvSpPr>
          <p:cNvPr id="7" name="TextBox 6"/>
          <p:cNvSpPr txBox="1"/>
          <p:nvPr/>
        </p:nvSpPr>
        <p:spPr>
          <a:xfrm>
            <a:off x="367004" y="1057470"/>
            <a:ext cx="7769290" cy="461665"/>
          </a:xfrm>
          <a:prstGeom prst="rect">
            <a:avLst/>
          </a:prstGeom>
          <a:noFill/>
        </p:spPr>
        <p:txBody>
          <a:bodyPr wrap="square" rtlCol="0">
            <a:spAutoFit/>
          </a:bodyPr>
          <a:lstStyle/>
          <a:p>
            <a:pPr>
              <a:buFont typeface="Wingdings" pitchFamily="2" charset="2"/>
              <a:buChar char="Ø"/>
            </a:pPr>
            <a:r>
              <a:rPr lang="en-US" sz="2400" b="1" dirty="0" smtClean="0">
                <a:latin typeface="Times New Roman" pitchFamily="18" charset="0"/>
                <a:cs typeface="Times New Roman" pitchFamily="18" charset="0"/>
              </a:rPr>
              <a:t> Facial Recognition and matching the Missing child</a:t>
            </a:r>
            <a:endParaRPr lang="en-US" sz="2400" b="1" dirty="0">
              <a:latin typeface="Times New Roman" pitchFamily="18" charset="0"/>
              <a:cs typeface="Times New Roman" pitchFamily="18" charset="0"/>
            </a:endParaRPr>
          </a:p>
        </p:txBody>
      </p:sp>
      <p:pic>
        <p:nvPicPr>
          <p:cNvPr id="6" name="Picture 5" descr="out2.png"/>
          <p:cNvPicPr/>
          <p:nvPr/>
        </p:nvPicPr>
        <p:blipFill>
          <a:blip r:embed="rId2" cstate="print"/>
          <a:stretch>
            <a:fillRect/>
          </a:stretch>
        </p:blipFill>
        <p:spPr>
          <a:xfrm>
            <a:off x="2099389" y="1632857"/>
            <a:ext cx="7753738" cy="4618653"/>
          </a:xfrm>
          <a:prstGeom prst="rect">
            <a:avLst/>
          </a:prstGeom>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PlaceHolder 1"/>
          <p:cNvSpPr>
            <a:spLocks noGrp="1"/>
          </p:cNvSpPr>
          <p:nvPr>
            <p:ph type="title" idx="4294967295"/>
          </p:nvPr>
        </p:nvSpPr>
        <p:spPr>
          <a:xfrm>
            <a:off x="0" y="232920"/>
            <a:ext cx="12191760" cy="714600"/>
          </a:xfrm>
          <a:prstGeom prst="rect">
            <a:avLst/>
          </a:prstGeom>
          <a:solidFill>
            <a:srgbClr val="FF6600"/>
          </a:solidFill>
          <a:ln w="0">
            <a:noFill/>
          </a:ln>
          <a:effectLst>
            <a:outerShdw blurRad="44280" dist="28080" dir="5400000" rotWithShape="0">
              <a:srgbClr val="000000">
                <a:alpha val="32000"/>
              </a:srgbClr>
            </a:outerShdw>
          </a:effectLst>
        </p:spPr>
        <p:txBody>
          <a:bodyPr lIns="90000" tIns="45000" rIns="90000" bIns="45000" anchor="t">
            <a:noAutofit/>
          </a:bodyPr>
          <a:lstStyle/>
          <a:p>
            <a:pPr algn="just">
              <a:spcBef>
                <a:spcPts val="1001"/>
              </a:spcBef>
            </a:pPr>
            <a:r>
              <a:rPr lang="en-US" spc="-1" dirty="0" smtClean="0">
                <a:solidFill>
                  <a:srgbClr val="FFFFFF"/>
                </a:solidFill>
                <a:latin typeface="Times New Roman"/>
              </a:rPr>
              <a:t>                               Implementation</a:t>
            </a:r>
            <a:endParaRPr lang="en-US" b="0" strike="noStrike" spc="-1" dirty="0">
              <a:solidFill>
                <a:srgbClr val="000000"/>
              </a:solidFill>
              <a:latin typeface="Calibri"/>
            </a:endParaRPr>
          </a:p>
        </p:txBody>
      </p:sp>
      <p:sp>
        <p:nvSpPr>
          <p:cNvPr id="7" name="TextBox 6"/>
          <p:cNvSpPr txBox="1"/>
          <p:nvPr/>
        </p:nvSpPr>
        <p:spPr>
          <a:xfrm>
            <a:off x="367004" y="1057470"/>
            <a:ext cx="7769290" cy="461665"/>
          </a:xfrm>
          <a:prstGeom prst="rect">
            <a:avLst/>
          </a:prstGeom>
          <a:noFill/>
        </p:spPr>
        <p:txBody>
          <a:bodyPr wrap="square" rtlCol="0">
            <a:spAutoFit/>
          </a:bodyPr>
          <a:lstStyle/>
          <a:p>
            <a:pPr>
              <a:buFont typeface="Wingdings" pitchFamily="2" charset="2"/>
              <a:buChar char="Ø"/>
            </a:pPr>
            <a:r>
              <a:rPr lang="en-US" sz="2400" b="1" dirty="0" smtClean="0">
                <a:latin typeface="Times New Roman" pitchFamily="18" charset="0"/>
                <a:cs typeface="Times New Roman" pitchFamily="18" charset="0"/>
              </a:rPr>
              <a:t> Alert Email notification</a:t>
            </a:r>
            <a:endParaRPr lang="en-US" sz="2400" b="1" dirty="0">
              <a:latin typeface="Times New Roman" pitchFamily="18" charset="0"/>
              <a:cs typeface="Times New Roman" pitchFamily="18" charset="0"/>
            </a:endParaRPr>
          </a:p>
        </p:txBody>
      </p:sp>
      <p:pic>
        <p:nvPicPr>
          <p:cNvPr id="5" name="Picture 4" descr="Screenshot (226).png"/>
          <p:cNvPicPr>
            <a:picLocks noChangeAspect="1"/>
          </p:cNvPicPr>
          <p:nvPr/>
        </p:nvPicPr>
        <p:blipFill>
          <a:blip r:embed="rId2" cstate="print"/>
          <a:stretch>
            <a:fillRect/>
          </a:stretch>
        </p:blipFill>
        <p:spPr>
          <a:xfrm>
            <a:off x="653143" y="1791478"/>
            <a:ext cx="10347649" cy="4572001"/>
          </a:xfrm>
          <a:prstGeom prst="rect">
            <a:avLst/>
          </a:prstGeom>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PlaceHolder 1"/>
          <p:cNvSpPr>
            <a:spLocks noGrp="1"/>
          </p:cNvSpPr>
          <p:nvPr>
            <p:ph type="title" idx="4294967295"/>
          </p:nvPr>
        </p:nvSpPr>
        <p:spPr>
          <a:xfrm>
            <a:off x="0" y="232920"/>
            <a:ext cx="12191760" cy="714600"/>
          </a:xfrm>
          <a:prstGeom prst="rect">
            <a:avLst/>
          </a:prstGeom>
          <a:solidFill>
            <a:srgbClr val="FF6600"/>
          </a:solidFill>
          <a:ln w="0">
            <a:noFill/>
          </a:ln>
          <a:effectLst>
            <a:outerShdw blurRad="44280" dist="28080" dir="5400000" rotWithShape="0">
              <a:srgbClr val="000000">
                <a:alpha val="32000"/>
              </a:srgbClr>
            </a:outerShdw>
          </a:effectLst>
        </p:spPr>
        <p:txBody>
          <a:bodyPr lIns="90000" tIns="45000" rIns="90000" bIns="45000" anchor="t">
            <a:noAutofit/>
          </a:bodyPr>
          <a:lstStyle/>
          <a:p>
            <a:pPr>
              <a:lnSpc>
                <a:spcPct val="90000"/>
              </a:lnSpc>
            </a:pPr>
            <a:r>
              <a:rPr lang="en-IN" sz="4400" b="0" strike="noStrike" spc="-1" dirty="0">
                <a:solidFill>
                  <a:srgbClr val="FFFFFF"/>
                </a:solidFill>
                <a:latin typeface="Times New Roman"/>
              </a:rPr>
              <a:t> </a:t>
            </a:r>
            <a:r>
              <a:rPr lang="en-IN" sz="4400" b="0" strike="noStrike" spc="-1" dirty="0" smtClean="0">
                <a:solidFill>
                  <a:srgbClr val="FFFFFF"/>
                </a:solidFill>
                <a:latin typeface="Times New Roman"/>
              </a:rPr>
              <a:t>                              </a:t>
            </a:r>
            <a:r>
              <a:rPr lang="en-IN" spc="-1" dirty="0" smtClean="0">
                <a:solidFill>
                  <a:srgbClr val="FFFFFF"/>
                </a:solidFill>
                <a:latin typeface="Times New Roman"/>
              </a:rPr>
              <a:t>Research Paper</a:t>
            </a:r>
            <a:endParaRPr lang="en-US" sz="4400" b="0" strike="noStrike" spc="-1" dirty="0">
              <a:solidFill>
                <a:srgbClr val="000000"/>
              </a:solidFill>
              <a:latin typeface="Calibri"/>
            </a:endParaRPr>
          </a:p>
        </p:txBody>
      </p:sp>
      <p:sp>
        <p:nvSpPr>
          <p:cNvPr id="112" name="PlaceHolder 2"/>
          <p:cNvSpPr>
            <a:spLocks noGrp="1"/>
          </p:cNvSpPr>
          <p:nvPr>
            <p:ph idx="4294967295"/>
          </p:nvPr>
        </p:nvSpPr>
        <p:spPr>
          <a:xfrm>
            <a:off x="457200" y="1250302"/>
            <a:ext cx="11521080" cy="5241578"/>
          </a:xfrm>
          <a:prstGeom prst="rect">
            <a:avLst/>
          </a:prstGeom>
          <a:noFill/>
          <a:ln w="0">
            <a:noFill/>
          </a:ln>
        </p:spPr>
        <p:txBody>
          <a:bodyPr anchor="t">
            <a:noAutofit/>
          </a:bodyPr>
          <a:lstStyle/>
          <a:p>
            <a:pPr algn="just">
              <a:buFont typeface="Wingdings" pitchFamily="2" charset="2"/>
              <a:buChar char="Ø"/>
            </a:pPr>
            <a:r>
              <a:rPr lang="en-US" spc="-1" dirty="0" smtClean="0">
                <a:solidFill>
                  <a:srgbClr val="000000"/>
                </a:solidFill>
                <a:latin typeface="Times New Roman"/>
                <a:hlinkClick r:id="rId2" action="ppaction://hlinkfile"/>
              </a:rPr>
              <a:t>Research Paper</a:t>
            </a:r>
            <a:endParaRPr lang="en-US" sz="2400" dirty="0" smtClean="0"/>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PlaceHolder 1"/>
          <p:cNvSpPr>
            <a:spLocks noGrp="1"/>
          </p:cNvSpPr>
          <p:nvPr>
            <p:ph type="title" idx="4294967295"/>
          </p:nvPr>
        </p:nvSpPr>
        <p:spPr>
          <a:xfrm>
            <a:off x="0" y="232920"/>
            <a:ext cx="12191760" cy="714600"/>
          </a:xfrm>
          <a:prstGeom prst="rect">
            <a:avLst/>
          </a:prstGeom>
          <a:solidFill>
            <a:srgbClr val="FF6600"/>
          </a:solidFill>
          <a:ln w="0">
            <a:noFill/>
          </a:ln>
          <a:effectLst>
            <a:outerShdw blurRad="44280" dist="28080" dir="5400000" rotWithShape="0">
              <a:srgbClr val="000000">
                <a:alpha val="32000"/>
              </a:srgbClr>
            </a:outerShdw>
          </a:effectLst>
        </p:spPr>
        <p:txBody>
          <a:bodyPr lIns="90000" tIns="45000" rIns="90000" bIns="45000" anchor="t">
            <a:noAutofit/>
          </a:bodyPr>
          <a:lstStyle/>
          <a:p>
            <a:pPr>
              <a:lnSpc>
                <a:spcPct val="90000"/>
              </a:lnSpc>
            </a:pPr>
            <a:r>
              <a:rPr lang="en-IN" sz="4400" b="0" strike="noStrike" spc="-1" dirty="0">
                <a:solidFill>
                  <a:srgbClr val="FFFFFF"/>
                </a:solidFill>
                <a:latin typeface="Times New Roman"/>
              </a:rPr>
              <a:t> </a:t>
            </a:r>
            <a:r>
              <a:rPr lang="en-IN" sz="4400" b="0" strike="noStrike" spc="-1" dirty="0" smtClean="0">
                <a:solidFill>
                  <a:srgbClr val="FFFFFF"/>
                </a:solidFill>
                <a:latin typeface="Times New Roman"/>
              </a:rPr>
              <a:t>                                 </a:t>
            </a:r>
            <a:r>
              <a:rPr lang="en-IN" spc="-1" dirty="0" smtClean="0">
                <a:solidFill>
                  <a:srgbClr val="FFFFFF"/>
                </a:solidFill>
                <a:latin typeface="Times New Roman"/>
              </a:rPr>
              <a:t>Conclusion</a:t>
            </a:r>
            <a:endParaRPr lang="en-US" sz="4400" b="0" strike="noStrike" spc="-1" dirty="0">
              <a:solidFill>
                <a:srgbClr val="000000"/>
              </a:solidFill>
              <a:latin typeface="Calibri"/>
            </a:endParaRPr>
          </a:p>
        </p:txBody>
      </p:sp>
      <p:sp>
        <p:nvSpPr>
          <p:cNvPr id="112" name="PlaceHolder 2"/>
          <p:cNvSpPr>
            <a:spLocks noGrp="1"/>
          </p:cNvSpPr>
          <p:nvPr>
            <p:ph idx="4294967295"/>
          </p:nvPr>
        </p:nvSpPr>
        <p:spPr>
          <a:xfrm>
            <a:off x="0" y="1250302"/>
            <a:ext cx="11978280" cy="5241578"/>
          </a:xfrm>
          <a:prstGeom prst="rect">
            <a:avLst/>
          </a:prstGeom>
          <a:noFill/>
          <a:ln w="0">
            <a:noFill/>
          </a:ln>
        </p:spPr>
        <p:txBody>
          <a:bodyPr anchor="t">
            <a:noAutofit/>
          </a:bodyPr>
          <a:lstStyle/>
          <a:p>
            <a:pPr algn="just">
              <a:buNone/>
            </a:pPr>
            <a:r>
              <a:rPr lang="en-IN" sz="2400" dirty="0" smtClean="0"/>
              <a:t>   	</a:t>
            </a:r>
            <a:r>
              <a:rPr lang="en-IN" sz="2400" dirty="0" smtClean="0">
                <a:latin typeface="Times New Roman" pitchFamily="18" charset="0"/>
                <a:cs typeface="Times New Roman" pitchFamily="18" charset="0"/>
              </a:rPr>
              <a:t>The project aims to address the issue of missing children by utilizing facial recognition technologies, specifically Local Binary Pattern Histograms (LBPH). The system, which combines image processing techniques and deep learning, has shown potential for enhancing the speed and accuracy of identifying missing children. Its success in accurately matching children's faces under different conditions demonstrates in tackling real-world challenges. The project also emphasizes the importance of ethical considerations and privacy in the deployment of facial recognition technology. The collaborative approach, involving authorities like police departments and administrative personnel, ensures the system is adaptable and user-friendly. This project represents hope for child safety and welfare, highlighting the potential of facial recognition technology for societal impact</a:t>
            </a:r>
            <a:r>
              <a:rPr lang="en-IN" sz="2400" dirty="0" smtClean="0"/>
              <a:t>.</a:t>
            </a:r>
            <a:endParaRPr lang="en-US" sz="2400" dirty="0" smtClean="0"/>
          </a:p>
          <a:p>
            <a:pPr marL="577800" indent="-577800" algn="just">
              <a:lnSpc>
                <a:spcPct val="90000"/>
              </a:lnSpc>
              <a:spcBef>
                <a:spcPts val="1001"/>
              </a:spcBef>
              <a:buNone/>
              <a:tabLst>
                <a:tab pos="0" algn="l"/>
              </a:tabLst>
            </a:pPr>
            <a:endParaRPr lang="en-US" sz="2800" b="0" strike="noStrike" spc="-1" dirty="0">
              <a:solidFill>
                <a:srgbClr val="000000"/>
              </a:solidFill>
              <a:latin typeface="Times New Roman"/>
            </a:endParaRPr>
          </a:p>
          <a:p>
            <a:pPr marL="577800" indent="-577800" algn="just">
              <a:lnSpc>
                <a:spcPct val="90000"/>
              </a:lnSpc>
              <a:spcBef>
                <a:spcPts val="1001"/>
              </a:spcBef>
              <a:tabLst>
                <a:tab pos="0" algn="l"/>
              </a:tabLst>
            </a:pPr>
            <a:endParaRPr lang="en-US" sz="2800" b="0" strike="noStrike" spc="-1" dirty="0">
              <a:solidFill>
                <a:srgbClr val="000000"/>
              </a:solidFill>
              <a:latin typeface="Times New Roman"/>
            </a:endParaRP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PlaceHolder 1"/>
          <p:cNvSpPr>
            <a:spLocks noGrp="1"/>
          </p:cNvSpPr>
          <p:nvPr>
            <p:ph type="title"/>
          </p:nvPr>
        </p:nvSpPr>
        <p:spPr>
          <a:xfrm>
            <a:off x="0" y="232920"/>
            <a:ext cx="12191760" cy="714600"/>
          </a:xfrm>
          <a:prstGeom prst="rect">
            <a:avLst/>
          </a:prstGeom>
          <a:solidFill>
            <a:srgbClr val="FF6600"/>
          </a:solidFill>
          <a:ln w="0">
            <a:noFill/>
          </a:ln>
          <a:effectLst>
            <a:outerShdw blurRad="44280" dist="28080" dir="5400000" rotWithShape="0">
              <a:srgbClr val="000000">
                <a:alpha val="32000"/>
              </a:srgbClr>
            </a:outerShdw>
          </a:effectLst>
        </p:spPr>
        <p:txBody>
          <a:bodyPr lIns="90000" tIns="45000" rIns="90000" bIns="45000" anchor="t">
            <a:noAutofit/>
          </a:bodyPr>
          <a:lstStyle/>
          <a:p>
            <a:pPr>
              <a:lnSpc>
                <a:spcPct val="90000"/>
              </a:lnSpc>
            </a:pPr>
            <a:r>
              <a:rPr lang="en-IN" sz="4400" b="0" strike="noStrike" spc="-1">
                <a:solidFill>
                  <a:srgbClr val="FFFFFF"/>
                </a:solidFill>
                <a:latin typeface="Times New Roman"/>
              </a:rPr>
              <a:t> Reference</a:t>
            </a:r>
            <a:r>
              <a:rPr lang="en-US" sz="4400" b="0" strike="noStrike" spc="-1">
                <a:solidFill>
                  <a:srgbClr val="FFFFFF"/>
                </a:solidFill>
                <a:latin typeface="Times New Roman"/>
              </a:rPr>
              <a:t>s</a:t>
            </a:r>
            <a:endParaRPr lang="en-US" sz="4400" b="0" strike="noStrike" spc="-1">
              <a:solidFill>
                <a:srgbClr val="000000"/>
              </a:solidFill>
              <a:latin typeface="Calibri"/>
            </a:endParaRPr>
          </a:p>
        </p:txBody>
      </p:sp>
      <p:sp>
        <p:nvSpPr>
          <p:cNvPr id="112" name="PlaceHolder 2"/>
          <p:cNvSpPr>
            <a:spLocks noGrp="1"/>
          </p:cNvSpPr>
          <p:nvPr>
            <p:ph/>
          </p:nvPr>
        </p:nvSpPr>
        <p:spPr>
          <a:xfrm>
            <a:off x="199440" y="942392"/>
            <a:ext cx="11992560" cy="6326155"/>
          </a:xfrm>
          <a:prstGeom prst="rect">
            <a:avLst/>
          </a:prstGeom>
          <a:noFill/>
          <a:ln w="0">
            <a:noFill/>
          </a:ln>
        </p:spPr>
        <p:txBody>
          <a:bodyPr anchor="t">
            <a:noAutofit/>
          </a:bodyPr>
          <a:lstStyle/>
          <a:p>
            <a:pPr algn="just">
              <a:lnSpc>
                <a:spcPct val="100000"/>
              </a:lnSpc>
              <a:buNone/>
            </a:pPr>
            <a:r>
              <a:rPr lang="en-US" sz="2600" spc="-1" dirty="0" smtClean="0">
                <a:solidFill>
                  <a:srgbClr val="000000"/>
                </a:solidFill>
                <a:latin typeface="Times New Roman"/>
              </a:rPr>
              <a:t>[1]. </a:t>
            </a:r>
            <a:r>
              <a:rPr lang="en-US" sz="2400" dirty="0" smtClean="0">
                <a:latin typeface="Times New Roman" pitchFamily="18" charset="0"/>
                <a:cs typeface="Times New Roman" pitchFamily="18" charset="0"/>
              </a:rPr>
              <a:t>V. </a:t>
            </a:r>
            <a:r>
              <a:rPr lang="en-US" sz="2400" dirty="0" err="1" smtClean="0">
                <a:latin typeface="Times New Roman" pitchFamily="18" charset="0"/>
                <a:cs typeface="Times New Roman" pitchFamily="18" charset="0"/>
              </a:rPr>
              <a:t>Martsenyuk</a:t>
            </a:r>
            <a:r>
              <a:rPr lang="en-US" sz="2400" dirty="0" smtClean="0">
                <a:latin typeface="Times New Roman" pitchFamily="18" charset="0"/>
                <a:cs typeface="Times New Roman" pitchFamily="18" charset="0"/>
              </a:rPr>
              <a:t>, O. </a:t>
            </a:r>
            <a:r>
              <a:rPr lang="en-US" sz="2400" dirty="0" err="1" smtClean="0">
                <a:latin typeface="Times New Roman" pitchFamily="18" charset="0"/>
                <a:cs typeface="Times New Roman" pitchFamily="18" charset="0"/>
              </a:rPr>
              <a:t>Bychkov</a:t>
            </a:r>
            <a:r>
              <a:rPr lang="en-US" sz="2400" dirty="0" smtClean="0">
                <a:latin typeface="Times New Roman" pitchFamily="18" charset="0"/>
                <a:cs typeface="Times New Roman" pitchFamily="18" charset="0"/>
              </a:rPr>
              <a:t>, K. </a:t>
            </a:r>
            <a:r>
              <a:rPr lang="en-US" sz="2400" dirty="0" err="1" smtClean="0">
                <a:latin typeface="Times New Roman" pitchFamily="18" charset="0"/>
                <a:cs typeface="Times New Roman" pitchFamily="18" charset="0"/>
              </a:rPr>
              <a:t>Merkulova</a:t>
            </a:r>
            <a:r>
              <a:rPr lang="en-US" sz="2400" dirty="0" smtClean="0">
                <a:latin typeface="Times New Roman" pitchFamily="18" charset="0"/>
                <a:cs typeface="Times New Roman" pitchFamily="18" charset="0"/>
              </a:rPr>
              <a:t>, and Y. J. I. A. </a:t>
            </a:r>
            <a:r>
              <a:rPr lang="en-US" sz="2400" dirty="0" err="1" smtClean="0">
                <a:latin typeface="Times New Roman" pitchFamily="18" charset="0"/>
                <a:cs typeface="Times New Roman" pitchFamily="18" charset="0"/>
              </a:rPr>
              <a:t>Zhabska</a:t>
            </a:r>
            <a:r>
              <a:rPr lang="en-US" sz="2400" dirty="0" smtClean="0">
                <a:latin typeface="Times New Roman" pitchFamily="18" charset="0"/>
                <a:cs typeface="Times New Roman" pitchFamily="18" charset="0"/>
              </a:rPr>
              <a:t>, </a:t>
            </a:r>
            <a:r>
              <a:rPr lang="en-US" sz="2400" dirty="0" smtClean="0">
                <a:latin typeface="Times New Roman" pitchFamily="18" charset="0"/>
                <a:cs typeface="Times New Roman" pitchFamily="18" charset="0"/>
                <a:hlinkClick r:id="rId2"/>
              </a:rPr>
              <a:t>"Exploring Image </a:t>
            </a:r>
          </a:p>
          <a:p>
            <a:pPr algn="just">
              <a:lnSpc>
                <a:spcPct val="100000"/>
              </a:lnSpc>
              <a:buNone/>
            </a:pPr>
            <a:r>
              <a:rPr lang="en-US" sz="2400" dirty="0" smtClean="0">
                <a:latin typeface="Times New Roman" pitchFamily="18" charset="0"/>
                <a:cs typeface="Times New Roman" pitchFamily="18" charset="0"/>
              </a:rPr>
              <a:t>       </a:t>
            </a:r>
            <a:r>
              <a:rPr lang="en-US" sz="2400" dirty="0" smtClean="0">
                <a:latin typeface="Times New Roman" pitchFamily="18" charset="0"/>
                <a:cs typeface="Times New Roman" pitchFamily="18" charset="0"/>
                <a:hlinkClick r:id="rId2"/>
              </a:rPr>
              <a:t>Unified Space for Improving Information Technology for Person Identification”, </a:t>
            </a:r>
            <a:r>
              <a:rPr lang="en-US" sz="2400" dirty="0" smtClean="0">
                <a:latin typeface="Times New Roman" pitchFamily="18" charset="0"/>
                <a:cs typeface="Times New Roman" pitchFamily="18" charset="0"/>
              </a:rPr>
              <a:t>July 2023. </a:t>
            </a:r>
          </a:p>
          <a:p>
            <a:pPr algn="just">
              <a:lnSpc>
                <a:spcPct val="100000"/>
              </a:lnSpc>
              <a:buNone/>
            </a:pPr>
            <a:r>
              <a:rPr lang="en-US" sz="2400" dirty="0" smtClean="0">
                <a:latin typeface="Times New Roman" pitchFamily="18" charset="0"/>
                <a:cs typeface="Times New Roman" pitchFamily="18" charset="0"/>
              </a:rPr>
              <a:t>[2]. M. </a:t>
            </a:r>
            <a:r>
              <a:rPr lang="en-US" sz="2400" dirty="0" err="1" smtClean="0">
                <a:latin typeface="Times New Roman" pitchFamily="18" charset="0"/>
                <a:cs typeface="Times New Roman" pitchFamily="18" charset="0"/>
              </a:rPr>
              <a:t>Sowmya</a:t>
            </a:r>
            <a:r>
              <a:rPr lang="en-US" sz="2400" dirty="0" smtClean="0">
                <a:latin typeface="Times New Roman" pitchFamily="18" charset="0"/>
                <a:cs typeface="Times New Roman" pitchFamily="18" charset="0"/>
              </a:rPr>
              <a:t>, K. </a:t>
            </a:r>
            <a:r>
              <a:rPr lang="en-US" sz="2400" dirty="0" err="1" smtClean="0">
                <a:latin typeface="Times New Roman" pitchFamily="18" charset="0"/>
                <a:cs typeface="Times New Roman" pitchFamily="18" charset="0"/>
              </a:rPr>
              <a:t>Chaudhary</a:t>
            </a:r>
            <a:r>
              <a:rPr lang="en-US" sz="2400" dirty="0" smtClean="0">
                <a:latin typeface="Times New Roman" pitchFamily="18" charset="0"/>
                <a:cs typeface="Times New Roman" pitchFamily="18" charset="0"/>
              </a:rPr>
              <a:t>, R. </a:t>
            </a:r>
            <a:r>
              <a:rPr lang="en-US" sz="2400" dirty="0" err="1" smtClean="0">
                <a:latin typeface="Times New Roman" pitchFamily="18" charset="0"/>
                <a:cs typeface="Times New Roman" pitchFamily="18" charset="0"/>
              </a:rPr>
              <a:t>Soumya</a:t>
            </a:r>
            <a:r>
              <a:rPr lang="en-US" sz="2400" dirty="0" smtClean="0">
                <a:latin typeface="Times New Roman" pitchFamily="18" charset="0"/>
                <a:cs typeface="Times New Roman" pitchFamily="18" charset="0"/>
              </a:rPr>
              <a:t>, and P. </a:t>
            </a:r>
            <a:r>
              <a:rPr lang="en-US" sz="2400" dirty="0" err="1" smtClean="0">
                <a:latin typeface="Times New Roman" pitchFamily="18" charset="0"/>
                <a:cs typeface="Times New Roman" pitchFamily="18" charset="0"/>
              </a:rPr>
              <a:t>Panjiyar</a:t>
            </a:r>
            <a:r>
              <a:rPr lang="en-US" sz="2400" dirty="0" smtClean="0">
                <a:latin typeface="Times New Roman" pitchFamily="18" charset="0"/>
                <a:cs typeface="Times New Roman" pitchFamily="18" charset="0"/>
              </a:rPr>
              <a:t>, </a:t>
            </a:r>
            <a:r>
              <a:rPr lang="en-US" sz="2400" dirty="0" smtClean="0">
                <a:latin typeface="Times New Roman" pitchFamily="18" charset="0"/>
                <a:cs typeface="Times New Roman" pitchFamily="18" charset="0"/>
                <a:hlinkClick r:id="rId3"/>
              </a:rPr>
              <a:t>"AI-Assisted Search for Missing</a:t>
            </a:r>
            <a:endParaRPr lang="en-US" sz="2400" dirty="0" smtClean="0">
              <a:latin typeface="Times New Roman" pitchFamily="18" charset="0"/>
              <a:cs typeface="Times New Roman" pitchFamily="18" charset="0"/>
            </a:endParaRPr>
          </a:p>
          <a:p>
            <a:pPr algn="just">
              <a:lnSpc>
                <a:spcPct val="100000"/>
              </a:lnSpc>
              <a:buNone/>
            </a:pPr>
            <a:r>
              <a:rPr lang="en-US" sz="2400" dirty="0" smtClean="0">
                <a:latin typeface="Times New Roman" pitchFamily="18" charset="0"/>
                <a:cs typeface="Times New Roman" pitchFamily="18" charset="0"/>
              </a:rPr>
              <a:t>       </a:t>
            </a:r>
            <a:r>
              <a:rPr lang="en-US" sz="2400" dirty="0" smtClean="0">
                <a:latin typeface="Times New Roman" pitchFamily="18" charset="0"/>
                <a:cs typeface="Times New Roman" pitchFamily="18" charset="0"/>
                <a:hlinkClick r:id="rId3"/>
              </a:rPr>
              <a:t>Children"</a:t>
            </a:r>
            <a:r>
              <a:rPr lang="en-US" sz="2400" dirty="0" smtClean="0">
                <a:latin typeface="Times New Roman" pitchFamily="18" charset="0"/>
                <a:cs typeface="Times New Roman" pitchFamily="18" charset="0"/>
              </a:rPr>
              <a:t>, in IEEE 2nd Mysore Sub Section International Conference 2022, pp. 1-6: IEEE.</a:t>
            </a:r>
          </a:p>
          <a:p>
            <a:pPr algn="just">
              <a:lnSpc>
                <a:spcPct val="100000"/>
              </a:lnSpc>
              <a:buNone/>
            </a:pPr>
            <a:r>
              <a:rPr lang="en-US" sz="2400" dirty="0" smtClean="0">
                <a:latin typeface="Times New Roman" pitchFamily="18" charset="0"/>
                <a:cs typeface="Times New Roman" pitchFamily="18" charset="0"/>
              </a:rPr>
              <a:t>[3]. </a:t>
            </a:r>
            <a:r>
              <a:rPr lang="en-US" sz="2400" dirty="0" err="1" smtClean="0">
                <a:latin typeface="Times New Roman" pitchFamily="18" charset="0"/>
                <a:cs typeface="Times New Roman" pitchFamily="18" charset="0"/>
              </a:rPr>
              <a:t>Ji</a:t>
            </a:r>
            <a:r>
              <a:rPr lang="en-US" sz="2400" dirty="0" smtClean="0">
                <a:latin typeface="Times New Roman" pitchFamily="18" charset="0"/>
                <a:cs typeface="Times New Roman" pitchFamily="18" charset="0"/>
              </a:rPr>
              <a:t> Tao and Yap-</a:t>
            </a:r>
            <a:r>
              <a:rPr lang="en-US" sz="2400" dirty="0" err="1" smtClean="0">
                <a:latin typeface="Times New Roman" pitchFamily="18" charset="0"/>
                <a:cs typeface="Times New Roman" pitchFamily="18" charset="0"/>
              </a:rPr>
              <a:t>Peng</a:t>
            </a:r>
            <a:r>
              <a:rPr lang="en-US" sz="2400" dirty="0" smtClean="0">
                <a:latin typeface="Times New Roman" pitchFamily="18" charset="0"/>
                <a:cs typeface="Times New Roman" pitchFamily="18" charset="0"/>
              </a:rPr>
              <a:t> Tan, “</a:t>
            </a:r>
            <a:r>
              <a:rPr lang="en-IN" sz="2400" u="sng" dirty="0" smtClean="0">
                <a:latin typeface="Times New Roman" pitchFamily="18" charset="0"/>
                <a:cs typeface="Times New Roman" pitchFamily="18" charset="0"/>
                <a:hlinkClick r:id="rId4"/>
              </a:rPr>
              <a:t>Face Clustering in Videos using Constraint propagation”</a:t>
            </a:r>
            <a:r>
              <a:rPr lang="en-IN" sz="2400" dirty="0" smtClean="0">
                <a:latin typeface="Times New Roman" pitchFamily="18" charset="0"/>
                <a:cs typeface="Times New Roman" pitchFamily="18" charset="0"/>
              </a:rPr>
              <a:t>, June</a:t>
            </a:r>
          </a:p>
          <a:p>
            <a:pPr algn="just">
              <a:lnSpc>
                <a:spcPct val="100000"/>
              </a:lnSpc>
              <a:buNone/>
            </a:pPr>
            <a:r>
              <a:rPr lang="en-IN" sz="2400" dirty="0" smtClean="0">
                <a:latin typeface="Times New Roman" pitchFamily="18" charset="0"/>
                <a:cs typeface="Times New Roman" pitchFamily="18" charset="0"/>
              </a:rPr>
              <a:t>       2008 in </a:t>
            </a:r>
            <a:r>
              <a:rPr lang="en-US" sz="2400" dirty="0" smtClean="0">
                <a:latin typeface="Times New Roman" pitchFamily="18" charset="0"/>
                <a:cs typeface="Times New Roman" pitchFamily="18" charset="0"/>
              </a:rPr>
              <a:t>IEEE International Symposium on Circuits and Systems (ISCAS).</a:t>
            </a:r>
          </a:p>
          <a:p>
            <a:pPr algn="just">
              <a:lnSpc>
                <a:spcPct val="100000"/>
              </a:lnSpc>
              <a:buNone/>
            </a:pPr>
            <a:r>
              <a:rPr lang="en-US" sz="2400" dirty="0" smtClean="0">
                <a:latin typeface="Times New Roman" pitchFamily="18" charset="0"/>
                <a:cs typeface="Times New Roman" pitchFamily="18" charset="0"/>
              </a:rPr>
              <a:t>[4]. </a:t>
            </a:r>
            <a:r>
              <a:rPr lang="en-US" sz="2600" spc="-1" dirty="0" err="1" smtClean="0">
                <a:solidFill>
                  <a:srgbClr val="000000"/>
                </a:solidFill>
                <a:latin typeface="Times New Roman"/>
              </a:rPr>
              <a:t>Sandeep</a:t>
            </a:r>
            <a:r>
              <a:rPr lang="en-US" sz="2600" spc="-1" dirty="0" smtClean="0">
                <a:solidFill>
                  <a:srgbClr val="000000"/>
                </a:solidFill>
                <a:latin typeface="Times New Roman"/>
              </a:rPr>
              <a:t> </a:t>
            </a:r>
            <a:r>
              <a:rPr lang="en-US" sz="2600" spc="-1" dirty="0" err="1" smtClean="0">
                <a:solidFill>
                  <a:srgbClr val="000000"/>
                </a:solidFill>
                <a:latin typeface="Times New Roman"/>
              </a:rPr>
              <a:t>Mishra</a:t>
            </a:r>
            <a:r>
              <a:rPr lang="en-US" sz="2600" spc="-1" dirty="0" smtClean="0">
                <a:solidFill>
                  <a:srgbClr val="000000"/>
                </a:solidFill>
                <a:latin typeface="Times New Roman"/>
              </a:rPr>
              <a:t>, </a:t>
            </a:r>
            <a:r>
              <a:rPr lang="en-US" sz="2600" spc="-1" dirty="0" err="1" smtClean="0">
                <a:solidFill>
                  <a:srgbClr val="000000"/>
                </a:solidFill>
                <a:latin typeface="Times New Roman"/>
              </a:rPr>
              <a:t>Anupam</a:t>
            </a:r>
            <a:r>
              <a:rPr lang="en-US" sz="2600" spc="-1" dirty="0" smtClean="0">
                <a:solidFill>
                  <a:srgbClr val="000000"/>
                </a:solidFill>
                <a:latin typeface="Times New Roman"/>
              </a:rPr>
              <a:t> </a:t>
            </a:r>
            <a:r>
              <a:rPr lang="en-US" sz="2600" spc="-1" dirty="0" err="1" smtClean="0">
                <a:solidFill>
                  <a:srgbClr val="000000"/>
                </a:solidFill>
                <a:latin typeface="Times New Roman"/>
              </a:rPr>
              <a:t>Dubey</a:t>
            </a:r>
            <a:r>
              <a:rPr lang="en-US" sz="2600" spc="-1" dirty="0" smtClean="0">
                <a:solidFill>
                  <a:srgbClr val="000000"/>
                </a:solidFill>
                <a:latin typeface="Times New Roman"/>
              </a:rPr>
              <a:t> </a:t>
            </a:r>
            <a:r>
              <a:rPr lang="en-US" sz="2600" spc="-1" dirty="0" smtClean="0">
                <a:solidFill>
                  <a:srgbClr val="000000"/>
                </a:solidFill>
                <a:latin typeface="Times New Roman"/>
                <a:hlinkClick r:id="rId5"/>
              </a:rPr>
              <a:t>“Face Recognition Approaches: A Survey”</a:t>
            </a:r>
            <a:r>
              <a:rPr lang="en-US" sz="2600" spc="-1" dirty="0" smtClean="0">
                <a:solidFill>
                  <a:srgbClr val="000000"/>
                </a:solidFill>
                <a:latin typeface="Times New Roman"/>
              </a:rPr>
              <a:t>,</a:t>
            </a:r>
          </a:p>
          <a:p>
            <a:pPr algn="just">
              <a:lnSpc>
                <a:spcPct val="100000"/>
              </a:lnSpc>
              <a:buNone/>
            </a:pPr>
            <a:r>
              <a:rPr lang="en-US" sz="2600" spc="-1" dirty="0" smtClean="0">
                <a:solidFill>
                  <a:srgbClr val="000000"/>
                </a:solidFill>
                <a:latin typeface="Times New Roman"/>
              </a:rPr>
              <a:t>      International Journal of Computing and Business Research (IJCBR),vol.6, pp.1, Jan 2</a:t>
            </a:r>
          </a:p>
          <a:p>
            <a:pPr algn="just">
              <a:lnSpc>
                <a:spcPct val="100000"/>
              </a:lnSpc>
              <a:buNone/>
            </a:pPr>
            <a:r>
              <a:rPr lang="en-US" sz="2600" spc="-1" dirty="0" smtClean="0">
                <a:solidFill>
                  <a:srgbClr val="000000"/>
                </a:solidFill>
                <a:latin typeface="Times New Roman"/>
              </a:rPr>
              <a:t>      January. 2015.</a:t>
            </a:r>
          </a:p>
          <a:p>
            <a:pPr algn="just">
              <a:buNone/>
            </a:pPr>
            <a:r>
              <a:rPr lang="en-US" sz="2600" spc="-1" dirty="0" smtClean="0">
                <a:solidFill>
                  <a:srgbClr val="000000"/>
                </a:solidFill>
                <a:latin typeface="Times New Roman"/>
              </a:rPr>
              <a:t>[5]. </a:t>
            </a:r>
            <a:r>
              <a:rPr lang="en-IN" sz="2400" dirty="0" err="1" smtClean="0">
                <a:latin typeface="Times New Roman" pitchFamily="18" charset="0"/>
                <a:cs typeface="Times New Roman" pitchFamily="18" charset="0"/>
              </a:rPr>
              <a:t>Sisi</a:t>
            </a:r>
            <a:r>
              <a:rPr lang="en-IN" sz="2400" dirty="0" smtClean="0">
                <a:latin typeface="Times New Roman" pitchFamily="18" charset="0"/>
                <a:cs typeface="Times New Roman" pitchFamily="18" charset="0"/>
              </a:rPr>
              <a:t> Li, </a:t>
            </a:r>
            <a:r>
              <a:rPr lang="en-IN" sz="2400" dirty="0" err="1" smtClean="0">
                <a:latin typeface="Times New Roman" pitchFamily="18" charset="0"/>
                <a:cs typeface="Times New Roman" pitchFamily="18" charset="0"/>
              </a:rPr>
              <a:t>Zhonghua</a:t>
            </a:r>
            <a:r>
              <a:rPr lang="en-IN" sz="2400" dirty="0" smtClean="0">
                <a:latin typeface="Times New Roman" pitchFamily="18" charset="0"/>
                <a:cs typeface="Times New Roman" pitchFamily="18" charset="0"/>
              </a:rPr>
              <a:t> Liu, Di Wu, </a:t>
            </a:r>
            <a:r>
              <a:rPr lang="en-IN" sz="2400" dirty="0" err="1" smtClean="0">
                <a:latin typeface="Times New Roman" pitchFamily="18" charset="0"/>
                <a:cs typeface="Times New Roman" pitchFamily="18" charset="0"/>
              </a:rPr>
              <a:t>Hua</a:t>
            </a:r>
            <a:r>
              <a:rPr lang="en-IN" sz="2400" dirty="0" smtClean="0">
                <a:latin typeface="Times New Roman" pitchFamily="18" charset="0"/>
                <a:cs typeface="Times New Roman" pitchFamily="18" charset="0"/>
              </a:rPr>
              <a:t> </a:t>
            </a:r>
            <a:r>
              <a:rPr lang="en-IN" sz="2400" dirty="0" err="1" smtClean="0">
                <a:latin typeface="Times New Roman" pitchFamily="18" charset="0"/>
                <a:cs typeface="Times New Roman" pitchFamily="18" charset="0"/>
              </a:rPr>
              <a:t>Huo</a:t>
            </a:r>
            <a:r>
              <a:rPr lang="en-IN" sz="2400" dirty="0" smtClean="0">
                <a:latin typeface="Times New Roman" pitchFamily="18" charset="0"/>
                <a:cs typeface="Times New Roman" pitchFamily="18" charset="0"/>
              </a:rPr>
              <a:t> and </a:t>
            </a:r>
            <a:r>
              <a:rPr lang="en-IN" sz="2400" dirty="0" err="1" smtClean="0">
                <a:latin typeface="Times New Roman" pitchFamily="18" charset="0"/>
                <a:cs typeface="Times New Roman" pitchFamily="18" charset="0"/>
              </a:rPr>
              <a:t>Haijun</a:t>
            </a:r>
            <a:r>
              <a:rPr lang="en-IN" sz="2400" dirty="0" smtClean="0">
                <a:latin typeface="Times New Roman" pitchFamily="18" charset="0"/>
                <a:cs typeface="Times New Roman" pitchFamily="18" charset="0"/>
              </a:rPr>
              <a:t> Wang,  </a:t>
            </a:r>
            <a:r>
              <a:rPr lang="en-IN" sz="2400" dirty="0" smtClean="0">
                <a:latin typeface="Times New Roman" pitchFamily="18" charset="0"/>
                <a:cs typeface="Times New Roman" pitchFamily="18" charset="0"/>
                <a:hlinkClick r:id="rId6"/>
              </a:rPr>
              <a:t>“</a:t>
            </a:r>
            <a:r>
              <a:rPr lang="en-US" sz="2400" dirty="0" smtClean="0">
                <a:latin typeface="Times New Roman" pitchFamily="18" charset="0"/>
                <a:cs typeface="Times New Roman" pitchFamily="18" charset="0"/>
                <a:hlinkClick r:id="rId6"/>
              </a:rPr>
              <a:t>Low-resolution face </a:t>
            </a:r>
            <a:endParaRPr lang="en-US" sz="2400" dirty="0" smtClean="0">
              <a:latin typeface="Times New Roman" pitchFamily="18" charset="0"/>
              <a:cs typeface="Times New Roman" pitchFamily="18" charset="0"/>
            </a:endParaRPr>
          </a:p>
          <a:p>
            <a:pPr algn="just">
              <a:buNone/>
            </a:pPr>
            <a:r>
              <a:rPr lang="en-US" sz="2400" dirty="0" smtClean="0">
                <a:latin typeface="Times New Roman" pitchFamily="18" charset="0"/>
                <a:cs typeface="Times New Roman" pitchFamily="18" charset="0"/>
              </a:rPr>
              <a:t>       </a:t>
            </a:r>
            <a:r>
              <a:rPr lang="en-US" sz="2400" dirty="0" smtClean="0">
                <a:latin typeface="Times New Roman" pitchFamily="18" charset="0"/>
                <a:cs typeface="Times New Roman" pitchFamily="18" charset="0"/>
                <a:hlinkClick r:id="rId6"/>
              </a:rPr>
              <a:t>recognition based on feature-mapping face hallucination", </a:t>
            </a:r>
            <a:r>
              <a:rPr lang="en-US" sz="2400" dirty="0" smtClean="0">
                <a:latin typeface="Times New Roman" pitchFamily="18" charset="0"/>
                <a:cs typeface="Times New Roman" pitchFamily="18" charset="0"/>
              </a:rPr>
              <a:t>vol. 101, p. 108136, 2022</a:t>
            </a:r>
            <a:r>
              <a:rPr lang="en-US" sz="2400" dirty="0" smtClean="0"/>
              <a:t>.</a:t>
            </a:r>
            <a:endParaRPr lang="en-US" sz="2600" spc="-1" dirty="0" smtClean="0">
              <a:solidFill>
                <a:srgbClr val="000000"/>
              </a:solidFill>
              <a:latin typeface="Times New Roman"/>
            </a:endParaRPr>
          </a:p>
          <a:p>
            <a:pPr>
              <a:buNone/>
            </a:pPr>
            <a:endParaRPr lang="en-US" sz="2800" b="0" strike="noStrike" spc="-1" dirty="0">
              <a:solidFill>
                <a:srgbClr val="000000"/>
              </a:solidFill>
              <a:latin typeface="Times New Roman"/>
            </a:endParaRPr>
          </a:p>
          <a:p>
            <a:pPr marL="577800" indent="-577800" algn="just">
              <a:lnSpc>
                <a:spcPct val="90000"/>
              </a:lnSpc>
              <a:spcBef>
                <a:spcPts val="1001"/>
              </a:spcBef>
              <a:buNone/>
              <a:tabLst>
                <a:tab pos="0" algn="l"/>
              </a:tabLst>
            </a:pPr>
            <a:endParaRPr lang="en-US" sz="2800" b="0" strike="noStrike" spc="-1" dirty="0">
              <a:solidFill>
                <a:srgbClr val="000000"/>
              </a:solidFill>
              <a:latin typeface="Times New Roman"/>
            </a:endParaRPr>
          </a:p>
          <a:p>
            <a:pPr marL="577800" indent="-577800" algn="just">
              <a:lnSpc>
                <a:spcPct val="90000"/>
              </a:lnSpc>
              <a:spcBef>
                <a:spcPts val="1001"/>
              </a:spcBef>
              <a:tabLst>
                <a:tab pos="0" algn="l"/>
              </a:tabLst>
            </a:pPr>
            <a:endParaRPr lang="en-US" sz="2800" b="0" strike="noStrike" spc="-1" dirty="0">
              <a:solidFill>
                <a:srgbClr val="000000"/>
              </a:solidFill>
              <a:latin typeface="Times New Roman"/>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PlaceHolder 1"/>
          <p:cNvSpPr>
            <a:spLocks noGrp="1"/>
          </p:cNvSpPr>
          <p:nvPr>
            <p:ph type="title"/>
          </p:nvPr>
        </p:nvSpPr>
        <p:spPr>
          <a:xfrm>
            <a:off x="0" y="232920"/>
            <a:ext cx="12191760" cy="714600"/>
          </a:xfrm>
          <a:prstGeom prst="rect">
            <a:avLst/>
          </a:prstGeom>
          <a:solidFill>
            <a:srgbClr val="FF6600"/>
          </a:solidFill>
          <a:ln w="0">
            <a:noFill/>
          </a:ln>
          <a:effectLst>
            <a:outerShdw blurRad="44280" dist="28080" dir="5400000" rotWithShape="0">
              <a:srgbClr val="000000">
                <a:alpha val="32000"/>
              </a:srgbClr>
            </a:outerShdw>
          </a:effectLst>
        </p:spPr>
        <p:txBody>
          <a:bodyPr lIns="90000" tIns="45000" rIns="90000" bIns="45000" anchor="t">
            <a:noAutofit/>
          </a:bodyPr>
          <a:lstStyle/>
          <a:p>
            <a:pPr>
              <a:lnSpc>
                <a:spcPct val="90000"/>
              </a:lnSpc>
            </a:pPr>
            <a:r>
              <a:rPr lang="en-US" sz="4400" b="0" strike="noStrike" spc="-1" dirty="0" smtClean="0">
                <a:solidFill>
                  <a:srgbClr val="FFFFFF"/>
                </a:solidFill>
                <a:latin typeface="Times New Roman"/>
              </a:rPr>
              <a:t>Introduction</a:t>
            </a:r>
            <a:endParaRPr lang="en-US" sz="4400" b="0" strike="noStrike" spc="-1" dirty="0">
              <a:solidFill>
                <a:srgbClr val="000000"/>
              </a:solidFill>
              <a:latin typeface="Calibri"/>
            </a:endParaRPr>
          </a:p>
        </p:txBody>
      </p:sp>
      <p:sp>
        <p:nvSpPr>
          <p:cNvPr id="102" name="PlaceHolder 2"/>
          <p:cNvSpPr>
            <a:spLocks noGrp="1"/>
          </p:cNvSpPr>
          <p:nvPr>
            <p:ph/>
          </p:nvPr>
        </p:nvSpPr>
        <p:spPr>
          <a:xfrm>
            <a:off x="199439" y="998376"/>
            <a:ext cx="11799727" cy="5174184"/>
          </a:xfrm>
          <a:prstGeom prst="rect">
            <a:avLst/>
          </a:prstGeom>
          <a:noFill/>
          <a:ln w="0">
            <a:noFill/>
          </a:ln>
        </p:spPr>
        <p:txBody>
          <a:bodyPr anchor="t">
            <a:normAutofit/>
          </a:bodyPr>
          <a:lstStyle/>
          <a:p>
            <a:pPr algn="just">
              <a:buFont typeface="Wingdings" pitchFamily="2" charset="2"/>
              <a:buChar char="Ø"/>
            </a:pPr>
            <a:r>
              <a:rPr lang="en-US" sz="2400" dirty="0" smtClean="0">
                <a:latin typeface="Times New Roman" pitchFamily="18" charset="0"/>
                <a:cs typeface="Times New Roman" pitchFamily="18" charset="0"/>
              </a:rPr>
              <a:t>Children are the greatest asset of each nation. The future of any country depends upon the right upbringing of its children. India is the second populous country in the world and children represent a significant percentage of total population. But unfortunately a large number of children go missing every year in India due to various reasons including abduction or kidnapping, run-away children, trafficked children and lost children. </a:t>
            </a:r>
          </a:p>
          <a:p>
            <a:pPr algn="just">
              <a:buFont typeface="Wingdings" pitchFamily="2" charset="2"/>
              <a:buChar char="Ø"/>
            </a:pPr>
            <a:r>
              <a:rPr lang="en-US" sz="2400" dirty="0" smtClean="0">
                <a:latin typeface="Times New Roman" pitchFamily="18" charset="0"/>
                <a:cs typeface="Times New Roman" pitchFamily="18" charset="0"/>
              </a:rPr>
              <a:t>As per the National Crime Records Bureau (NCRB) report which was cited by the Ministry of Home Affairs (MHA) in the Parliament, more than one seventy thousand children (77,535 in actual numbers) were reported to have gone missing till 2021, and 701 of them remained untraced till the end of the year.</a:t>
            </a:r>
          </a:p>
          <a:p>
            <a:pPr algn="just">
              <a:buFont typeface="Wingdings" pitchFamily="2" charset="2"/>
              <a:buChar char="Ø"/>
            </a:pPr>
            <a:r>
              <a:rPr lang="en-IN" sz="2400" dirty="0" smtClean="0">
                <a:latin typeface="Times New Roman" pitchFamily="18" charset="0"/>
                <a:cs typeface="Times New Roman" pitchFamily="18" charset="0"/>
              </a:rPr>
              <a:t>So we are developing an effective solution to address this issue as Missing Child Identification Using LBPH and OpenCV. It will be useful for the police department to locate the missing children using facial recognition techniques.</a:t>
            </a:r>
            <a:endParaRPr lang="en-US" sz="2400" dirty="0" smtClean="0">
              <a:latin typeface="Times New Roman" pitchFamily="18" charset="0"/>
              <a:cs typeface="Times New Roman" pitchFamily="18" charset="0"/>
            </a:endParaRPr>
          </a:p>
          <a:p>
            <a:pPr algn="just">
              <a:buNone/>
            </a:pPr>
            <a:endParaRPr lang="en-US" sz="2400" dirty="0" smtClean="0">
              <a:latin typeface="Times New Roman" pitchFamily="18" charset="0"/>
              <a:cs typeface="Times New Roman" pitchFamily="18" charset="0"/>
            </a:endParaRPr>
          </a:p>
          <a:p>
            <a:pPr algn="just">
              <a:buFont typeface="Wingdings" pitchFamily="2" charset="2"/>
              <a:buChar char="Ø"/>
            </a:pPr>
            <a:endParaRPr lang="en-US" sz="24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PlaceHolder 1"/>
          <p:cNvSpPr>
            <a:spLocks noGrp="1"/>
          </p:cNvSpPr>
          <p:nvPr>
            <p:ph type="title"/>
          </p:nvPr>
        </p:nvSpPr>
        <p:spPr>
          <a:xfrm>
            <a:off x="0" y="232920"/>
            <a:ext cx="12191760" cy="714600"/>
          </a:xfrm>
          <a:prstGeom prst="rect">
            <a:avLst/>
          </a:prstGeom>
          <a:solidFill>
            <a:srgbClr val="FF6600"/>
          </a:solidFill>
          <a:ln w="0">
            <a:noFill/>
          </a:ln>
          <a:effectLst>
            <a:outerShdw blurRad="44280" dist="28080" dir="5400000" rotWithShape="0">
              <a:srgbClr val="000000">
                <a:alpha val="32000"/>
              </a:srgbClr>
            </a:outerShdw>
          </a:effectLst>
        </p:spPr>
        <p:txBody>
          <a:bodyPr lIns="90000" tIns="45000" rIns="90000" bIns="45000" anchor="t">
            <a:noAutofit/>
          </a:bodyPr>
          <a:lstStyle/>
          <a:p>
            <a:pPr>
              <a:lnSpc>
                <a:spcPct val="90000"/>
              </a:lnSpc>
            </a:pPr>
            <a:r>
              <a:rPr lang="en-IN" sz="4400" b="0" strike="noStrike" spc="-1">
                <a:solidFill>
                  <a:srgbClr val="FFFFFF"/>
                </a:solidFill>
                <a:latin typeface="Times New Roman"/>
              </a:rPr>
              <a:t>Git Hub Dashboards of each student</a:t>
            </a:r>
            <a:endParaRPr lang="en-US" sz="4400" b="0" strike="noStrike" spc="-1">
              <a:solidFill>
                <a:srgbClr val="000000"/>
              </a:solidFill>
              <a:latin typeface="Calibri"/>
            </a:endParaRPr>
          </a:p>
        </p:txBody>
      </p:sp>
      <p:sp>
        <p:nvSpPr>
          <p:cNvPr id="114" name="PlaceHolder 2"/>
          <p:cNvSpPr>
            <a:spLocks noGrp="1"/>
          </p:cNvSpPr>
          <p:nvPr>
            <p:ph/>
          </p:nvPr>
        </p:nvSpPr>
        <p:spPr>
          <a:xfrm>
            <a:off x="199440" y="1097280"/>
            <a:ext cx="11778840" cy="5394600"/>
          </a:xfrm>
          <a:prstGeom prst="rect">
            <a:avLst/>
          </a:prstGeom>
          <a:noFill/>
          <a:ln w="0">
            <a:noFill/>
          </a:ln>
        </p:spPr>
        <p:txBody>
          <a:bodyPr anchor="t">
            <a:noAutofit/>
          </a:bodyPr>
          <a:lstStyle/>
          <a:p>
            <a:pPr algn="just">
              <a:spcBef>
                <a:spcPts val="1417"/>
              </a:spcBef>
              <a:buNone/>
            </a:pPr>
            <a:r>
              <a:rPr lang="en-US" sz="2400" spc="-1" dirty="0" smtClean="0">
                <a:solidFill>
                  <a:srgbClr val="0070C0"/>
                </a:solidFill>
                <a:latin typeface="Times New Roman" pitchFamily="18" charset="0"/>
                <a:cs typeface="Times New Roman" pitchFamily="18" charset="0"/>
              </a:rPr>
              <a:t>  </a:t>
            </a:r>
            <a:r>
              <a:rPr lang="en-US" sz="2600" spc="-1" dirty="0" err="1" smtClean="0">
                <a:solidFill>
                  <a:schemeClr val="tx1">
                    <a:lumMod val="95000"/>
                    <a:lumOff val="5000"/>
                  </a:schemeClr>
                </a:solidFill>
                <a:latin typeface="Times New Roman" pitchFamily="18" charset="0"/>
                <a:cs typeface="Times New Roman" pitchFamily="18" charset="0"/>
              </a:rPr>
              <a:t>Github</a:t>
            </a:r>
            <a:r>
              <a:rPr lang="en-US" sz="2600" spc="-1" dirty="0" smtClean="0">
                <a:solidFill>
                  <a:schemeClr val="tx1">
                    <a:lumMod val="95000"/>
                    <a:lumOff val="5000"/>
                  </a:schemeClr>
                </a:solidFill>
                <a:latin typeface="Times New Roman" pitchFamily="18" charset="0"/>
                <a:cs typeface="Times New Roman" pitchFamily="18" charset="0"/>
              </a:rPr>
              <a:t> Link: </a:t>
            </a:r>
            <a:r>
              <a:rPr lang="en-US" sz="2600" spc="-1" dirty="0" smtClean="0">
                <a:solidFill>
                  <a:schemeClr val="tx1">
                    <a:lumMod val="95000"/>
                    <a:lumOff val="5000"/>
                  </a:schemeClr>
                </a:solidFill>
                <a:latin typeface="Times New Roman" pitchFamily="18" charset="0"/>
                <a:cs typeface="Times New Roman" pitchFamily="18" charset="0"/>
                <a:hlinkClick r:id="rId2"/>
              </a:rPr>
              <a:t>https://github.com/204G1A05c4/CSE-2020-2024-B1.git</a:t>
            </a:r>
            <a:endParaRPr lang="en-US" sz="2600" b="0" strike="noStrike" spc="-1" dirty="0">
              <a:solidFill>
                <a:schemeClr val="tx1">
                  <a:lumMod val="95000"/>
                  <a:lumOff val="5000"/>
                </a:schemeClr>
              </a:solidFill>
              <a:latin typeface="Times New Roman" pitchFamily="18" charset="0"/>
              <a:cs typeface="Times New Roman" pitchFamily="18" charset="0"/>
            </a:endParaRPr>
          </a:p>
        </p:txBody>
      </p:sp>
      <p:pic>
        <p:nvPicPr>
          <p:cNvPr id="8" name="Picture 7" descr="Screenshot (191).png"/>
          <p:cNvPicPr>
            <a:picLocks noChangeAspect="1"/>
          </p:cNvPicPr>
          <p:nvPr/>
        </p:nvPicPr>
        <p:blipFill>
          <a:blip r:embed="rId3" cstate="print"/>
          <a:stretch>
            <a:fillRect/>
          </a:stretch>
        </p:blipFill>
        <p:spPr>
          <a:xfrm>
            <a:off x="261257" y="1576873"/>
            <a:ext cx="11150081" cy="4721290"/>
          </a:xfrm>
          <a:prstGeom prst="rect">
            <a:avLst/>
          </a:prstGeom>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 name="Rectangle 1"/>
          <p:cNvSpPr/>
          <p:nvPr/>
        </p:nvSpPr>
        <p:spPr>
          <a:xfrm>
            <a:off x="2632680" y="2375640"/>
            <a:ext cx="6599412" cy="1671633"/>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7000"/>
              </a:lnSpc>
              <a:spcAft>
                <a:spcPts val="799"/>
              </a:spcAft>
            </a:pPr>
            <a:r>
              <a:rPr lang="en-US" sz="9600" i="1" spc="-1" dirty="0" smtClean="0">
                <a:solidFill>
                  <a:srgbClr val="FF6600"/>
                </a:solidFill>
                <a:latin typeface="Times New Roman"/>
                <a:ea typeface="Calibri"/>
              </a:rPr>
              <a:t>Thank You!!!</a:t>
            </a:r>
            <a:endParaRPr lang="en-IN" sz="9600" b="0" strike="noStrike" spc="-1" dirty="0">
              <a:latin typeface="Arial"/>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PlaceHolder 1"/>
          <p:cNvSpPr>
            <a:spLocks noGrp="1"/>
          </p:cNvSpPr>
          <p:nvPr>
            <p:ph type="title" idx="4294967295"/>
          </p:nvPr>
        </p:nvSpPr>
        <p:spPr>
          <a:xfrm>
            <a:off x="0" y="232920"/>
            <a:ext cx="12191760" cy="714600"/>
          </a:xfrm>
          <a:prstGeom prst="rect">
            <a:avLst/>
          </a:prstGeom>
          <a:solidFill>
            <a:srgbClr val="FF6600"/>
          </a:solidFill>
          <a:ln w="0">
            <a:noFill/>
          </a:ln>
          <a:effectLst>
            <a:outerShdw blurRad="44280" dist="28080" dir="5400000" rotWithShape="0">
              <a:srgbClr val="000000">
                <a:alpha val="32000"/>
              </a:srgbClr>
            </a:outerShdw>
          </a:effectLst>
        </p:spPr>
        <p:txBody>
          <a:bodyPr lIns="90000" tIns="45000" rIns="90000" bIns="45000" anchor="t">
            <a:noAutofit/>
          </a:bodyPr>
          <a:lstStyle/>
          <a:p>
            <a:pPr>
              <a:lnSpc>
                <a:spcPct val="90000"/>
              </a:lnSpc>
            </a:pPr>
            <a:r>
              <a:rPr lang="en-US" sz="4400" b="0" strike="noStrike" spc="-1">
                <a:solidFill>
                  <a:srgbClr val="FFFFFF"/>
                </a:solidFill>
                <a:latin typeface="Times New Roman"/>
              </a:rPr>
              <a:t>Problem Statement</a:t>
            </a:r>
            <a:endParaRPr lang="en-US" sz="4400" b="0" strike="noStrike" spc="-1">
              <a:solidFill>
                <a:srgbClr val="000000"/>
              </a:solidFill>
              <a:latin typeface="Calibri"/>
            </a:endParaRPr>
          </a:p>
        </p:txBody>
      </p:sp>
      <p:sp>
        <p:nvSpPr>
          <p:cNvPr id="102" name="PlaceHolder 2"/>
          <p:cNvSpPr>
            <a:spLocks noGrp="1"/>
          </p:cNvSpPr>
          <p:nvPr>
            <p:ph idx="4294967295"/>
          </p:nvPr>
        </p:nvSpPr>
        <p:spPr>
          <a:xfrm>
            <a:off x="199440" y="1097280"/>
            <a:ext cx="11459520" cy="5075280"/>
          </a:xfrm>
          <a:prstGeom prst="rect">
            <a:avLst/>
          </a:prstGeom>
          <a:noFill/>
          <a:ln w="0">
            <a:noFill/>
          </a:ln>
        </p:spPr>
        <p:txBody>
          <a:bodyPr anchor="t">
            <a:normAutofit/>
          </a:bodyPr>
          <a:lstStyle/>
          <a:p>
            <a:pPr algn="just">
              <a:buFont typeface="Wingdings" pitchFamily="2" charset="2"/>
              <a:buChar char="Ø"/>
            </a:pPr>
            <a:r>
              <a:rPr lang="en-IN" sz="2400" dirty="0" smtClean="0">
                <a:latin typeface="Times New Roman" pitchFamily="18" charset="0"/>
                <a:cs typeface="Times New Roman" pitchFamily="18" charset="0"/>
              </a:rPr>
              <a:t>In India, to locate missing children, the police department uses manual searching  processes that are time-consuming, inefficient, and resource-intensive, often stretching over extended periods and sometimes lasting for years. To expedite the process and improve efficiency, there is a pressing need for a more effective solution harnessing the power of technology. </a:t>
            </a:r>
          </a:p>
          <a:p>
            <a:pPr algn="just">
              <a:buFont typeface="Wingdings" pitchFamily="2" charset="2"/>
              <a:buChar char="Ø"/>
            </a:pPr>
            <a:r>
              <a:rPr lang="en-IN" sz="2400" dirty="0" smtClean="0">
                <a:latin typeface="Times New Roman" pitchFamily="18" charset="0"/>
                <a:cs typeface="Times New Roman" pitchFamily="18" charset="0"/>
              </a:rPr>
              <a:t>To overcome this, the proposed system offers a systematic and technological solution that leverages facial recognition algorithms, such as Local Binary Pattern Histograms (LBPH), and integrates them into a user-friendly platform. This system would facilitate the efficient identification of missing children by automating the recognition process and enabling </a:t>
            </a:r>
            <a:r>
              <a:rPr lang="en-IN" sz="2400" dirty="0" smtClean="0">
                <a:latin typeface="Times New Roman" pitchFamily="18" charset="0"/>
                <a:cs typeface="Times New Roman" pitchFamily="18" charset="0"/>
              </a:rPr>
              <a:t> </a:t>
            </a:r>
            <a:r>
              <a:rPr lang="en-IN" sz="2400" dirty="0" smtClean="0">
                <a:latin typeface="Times New Roman" pitchFamily="18" charset="0"/>
                <a:cs typeface="Times New Roman" pitchFamily="18" charset="0"/>
              </a:rPr>
              <a:t>matching with a centralized database of facial images.</a:t>
            </a:r>
            <a:endParaRPr lang="en-US" sz="24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PlaceHolder 1"/>
          <p:cNvSpPr>
            <a:spLocks noGrp="1"/>
          </p:cNvSpPr>
          <p:nvPr>
            <p:ph type="title" idx="4294967295"/>
          </p:nvPr>
        </p:nvSpPr>
        <p:spPr>
          <a:xfrm>
            <a:off x="0" y="232920"/>
            <a:ext cx="12191760" cy="714600"/>
          </a:xfrm>
          <a:prstGeom prst="rect">
            <a:avLst/>
          </a:prstGeom>
          <a:solidFill>
            <a:srgbClr val="FF6600"/>
          </a:solidFill>
          <a:ln w="0">
            <a:noFill/>
          </a:ln>
          <a:effectLst>
            <a:outerShdw blurRad="44280" dist="28080" dir="5400000" rotWithShape="0">
              <a:srgbClr val="000000">
                <a:alpha val="32000"/>
              </a:srgbClr>
            </a:outerShdw>
          </a:effectLst>
        </p:spPr>
        <p:txBody>
          <a:bodyPr lIns="90000" tIns="45000" rIns="90000" bIns="45000" anchor="t">
            <a:noAutofit/>
          </a:bodyPr>
          <a:lstStyle/>
          <a:p>
            <a:pPr>
              <a:lnSpc>
                <a:spcPct val="90000"/>
              </a:lnSpc>
            </a:pPr>
            <a:r>
              <a:rPr lang="en-US" sz="4400" b="0" strike="noStrike" spc="-1" dirty="0" smtClean="0">
                <a:solidFill>
                  <a:srgbClr val="FFFFFF"/>
                </a:solidFill>
                <a:latin typeface="Times New Roman"/>
              </a:rPr>
              <a:t>Literature survey</a:t>
            </a:r>
            <a:endParaRPr lang="en-US" sz="4400" b="0" strike="noStrike" spc="-1" dirty="0">
              <a:solidFill>
                <a:srgbClr val="000000"/>
              </a:solidFill>
              <a:latin typeface="Calibri"/>
            </a:endParaRPr>
          </a:p>
        </p:txBody>
      </p:sp>
      <p:sp>
        <p:nvSpPr>
          <p:cNvPr id="104" name="PlaceHolder 2"/>
          <p:cNvSpPr>
            <a:spLocks noGrp="1"/>
          </p:cNvSpPr>
          <p:nvPr>
            <p:ph idx="4294967295"/>
          </p:nvPr>
        </p:nvSpPr>
        <p:spPr>
          <a:xfrm>
            <a:off x="199440" y="1007706"/>
            <a:ext cx="11778840" cy="5520174"/>
          </a:xfrm>
          <a:prstGeom prst="rect">
            <a:avLst/>
          </a:prstGeom>
          <a:noFill/>
          <a:ln w="0">
            <a:noFill/>
          </a:ln>
        </p:spPr>
        <p:txBody>
          <a:bodyPr anchor="t">
            <a:normAutofit/>
          </a:bodyPr>
          <a:lstStyle/>
          <a:p>
            <a:pPr algn="just">
              <a:spcBef>
                <a:spcPts val="1001"/>
              </a:spcBef>
              <a:buFont typeface="Wingdings" pitchFamily="2" charset="2"/>
              <a:buChar char="Ø"/>
              <a:tabLst>
                <a:tab pos="0" algn="l"/>
              </a:tabLst>
            </a:pPr>
            <a:r>
              <a:rPr lang="en-IN" sz="2400" dirty="0" smtClean="0">
                <a:latin typeface="Times New Roman" pitchFamily="18" charset="0"/>
                <a:cs typeface="Times New Roman" pitchFamily="18" charset="0"/>
              </a:rPr>
              <a:t>[1] V. </a:t>
            </a:r>
            <a:r>
              <a:rPr lang="en-IN" sz="2400" dirty="0" err="1" smtClean="0">
                <a:latin typeface="Times New Roman" pitchFamily="18" charset="0"/>
                <a:cs typeface="Times New Roman" pitchFamily="18" charset="0"/>
              </a:rPr>
              <a:t>Martsenyuk</a:t>
            </a:r>
            <a:r>
              <a:rPr lang="en-IN" sz="2400" dirty="0" smtClean="0">
                <a:latin typeface="Times New Roman" pitchFamily="18" charset="0"/>
                <a:cs typeface="Times New Roman" pitchFamily="18" charset="0"/>
              </a:rPr>
              <a:t>, O. </a:t>
            </a:r>
            <a:r>
              <a:rPr lang="en-IN" sz="2400" dirty="0" err="1" smtClean="0">
                <a:latin typeface="Times New Roman" pitchFamily="18" charset="0"/>
                <a:cs typeface="Times New Roman" pitchFamily="18" charset="0"/>
              </a:rPr>
              <a:t>Bychkov</a:t>
            </a:r>
            <a:r>
              <a:rPr lang="en-IN" sz="2400" dirty="0" smtClean="0">
                <a:latin typeface="Times New Roman" pitchFamily="18" charset="0"/>
                <a:cs typeface="Times New Roman" pitchFamily="18" charset="0"/>
              </a:rPr>
              <a:t>, K. </a:t>
            </a:r>
            <a:r>
              <a:rPr lang="en-IN" sz="2400" dirty="0" err="1" smtClean="0">
                <a:latin typeface="Times New Roman" pitchFamily="18" charset="0"/>
                <a:cs typeface="Times New Roman" pitchFamily="18" charset="0"/>
              </a:rPr>
              <a:t>Merkulova</a:t>
            </a:r>
            <a:r>
              <a:rPr lang="en-IN" sz="2400" dirty="0" smtClean="0">
                <a:latin typeface="Times New Roman" pitchFamily="18" charset="0"/>
                <a:cs typeface="Times New Roman" pitchFamily="18" charset="0"/>
              </a:rPr>
              <a:t>, and Y. J. I. A. </a:t>
            </a:r>
            <a:r>
              <a:rPr lang="en-IN" sz="2400" dirty="0" err="1" smtClean="0">
                <a:latin typeface="Times New Roman" pitchFamily="18" charset="0"/>
                <a:cs typeface="Times New Roman" pitchFamily="18" charset="0"/>
              </a:rPr>
              <a:t>Zhabska</a:t>
            </a:r>
            <a:r>
              <a:rPr lang="en-IN" sz="2400" dirty="0" smtClean="0">
                <a:latin typeface="Times New Roman" pitchFamily="18" charset="0"/>
                <a:cs typeface="Times New Roman" pitchFamily="18" charset="0"/>
              </a:rPr>
              <a:t>, have proposed an exploring Image Unified Space for Improving Information Technology for Person Identification. </a:t>
            </a:r>
          </a:p>
          <a:p>
            <a:pPr algn="just">
              <a:spcBef>
                <a:spcPts val="1001"/>
              </a:spcBef>
              <a:buFont typeface="Wingdings" pitchFamily="2" charset="2"/>
              <a:buChar char="Ø"/>
              <a:tabLst>
                <a:tab pos="0" algn="l"/>
              </a:tabLst>
            </a:pPr>
            <a:r>
              <a:rPr lang="en-US" sz="2400" dirty="0" smtClean="0">
                <a:latin typeface="Times New Roman" pitchFamily="18" charset="0"/>
                <a:cs typeface="Times New Roman" pitchFamily="18" charset="0"/>
              </a:rPr>
              <a:t> Algorithms used:</a:t>
            </a:r>
          </a:p>
          <a:p>
            <a:pPr algn="just">
              <a:spcBef>
                <a:spcPts val="1001"/>
              </a:spcBef>
              <a:buFont typeface="Wingdings" pitchFamily="2" charset="2"/>
              <a:buChar char="§"/>
              <a:tabLst>
                <a:tab pos="0" algn="l"/>
              </a:tabLst>
            </a:pPr>
            <a:r>
              <a:rPr lang="en-US" sz="2400" dirty="0" smtClean="0">
                <a:latin typeface="Times New Roman" pitchFamily="18" charset="0"/>
                <a:cs typeface="Times New Roman" pitchFamily="18" charset="0"/>
              </a:rPr>
              <a:t>Anisotropic diffusion for image processing.</a:t>
            </a:r>
          </a:p>
          <a:p>
            <a:pPr algn="just">
              <a:spcBef>
                <a:spcPts val="1001"/>
              </a:spcBef>
              <a:buFont typeface="Wingdings" pitchFamily="2" charset="2"/>
              <a:buChar char="§"/>
              <a:tabLst>
                <a:tab pos="0" algn="l"/>
              </a:tabLst>
            </a:pPr>
            <a:r>
              <a:rPr lang="en-US" sz="2400" dirty="0" smtClean="0">
                <a:latin typeface="Times New Roman" pitchFamily="18" charset="0"/>
                <a:cs typeface="Times New Roman" pitchFamily="18" charset="0"/>
              </a:rPr>
              <a:t>Gabor</a:t>
            </a:r>
            <a:r>
              <a:rPr lang="en-US" sz="2400" dirty="0" smtClean="0"/>
              <a:t> </a:t>
            </a:r>
            <a:r>
              <a:rPr lang="en-US" sz="2400" dirty="0" smtClean="0">
                <a:latin typeface="Times New Roman" pitchFamily="18" charset="0"/>
                <a:cs typeface="Times New Roman" pitchFamily="18" charset="0"/>
              </a:rPr>
              <a:t>wavelet transformation for image manipulation.</a:t>
            </a:r>
          </a:p>
          <a:p>
            <a:pPr algn="just">
              <a:spcBef>
                <a:spcPts val="1001"/>
              </a:spcBef>
              <a:buFont typeface="Wingdings" pitchFamily="2" charset="2"/>
              <a:buChar char="Ø"/>
              <a:tabLst>
                <a:tab pos="0" algn="l"/>
              </a:tabLst>
            </a:pPr>
            <a:r>
              <a:rPr lang="en-US" sz="2400" dirty="0" smtClean="0">
                <a:latin typeface="Times New Roman" pitchFamily="18" charset="0"/>
                <a:cs typeface="Times New Roman" pitchFamily="18" charset="0"/>
              </a:rPr>
              <a:t> But the system still struggle with extreme conditions such as low-resolution images, occlusions, or variations in lighting, posing a limitation to its robustness in practical applications. </a:t>
            </a:r>
          </a:p>
          <a:p>
            <a:pPr algn="just">
              <a:spcBef>
                <a:spcPts val="1001"/>
              </a:spcBef>
              <a:buNone/>
              <a:tabLst>
                <a:tab pos="0" algn="l"/>
              </a:tabLst>
            </a:pPr>
            <a:endParaRPr lang="en-US" sz="2400" dirty="0" smtClean="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PlaceHolder 1"/>
          <p:cNvSpPr>
            <a:spLocks noGrp="1"/>
          </p:cNvSpPr>
          <p:nvPr>
            <p:ph type="title" idx="4294967295"/>
          </p:nvPr>
        </p:nvSpPr>
        <p:spPr>
          <a:xfrm>
            <a:off x="0" y="232920"/>
            <a:ext cx="12191760" cy="714600"/>
          </a:xfrm>
          <a:prstGeom prst="rect">
            <a:avLst/>
          </a:prstGeom>
          <a:solidFill>
            <a:srgbClr val="FF6600"/>
          </a:solidFill>
          <a:ln w="0">
            <a:noFill/>
          </a:ln>
          <a:effectLst>
            <a:outerShdw blurRad="44280" dist="28080" dir="5400000" rotWithShape="0">
              <a:srgbClr val="000000">
                <a:alpha val="32000"/>
              </a:srgbClr>
            </a:outerShdw>
          </a:effectLst>
        </p:spPr>
        <p:txBody>
          <a:bodyPr lIns="90000" tIns="45000" rIns="90000" bIns="45000" anchor="t">
            <a:noAutofit/>
          </a:bodyPr>
          <a:lstStyle/>
          <a:p>
            <a:pPr>
              <a:lnSpc>
                <a:spcPct val="90000"/>
              </a:lnSpc>
            </a:pPr>
            <a:r>
              <a:rPr lang="en-US" sz="4400" b="0" strike="noStrike" spc="-1" dirty="0" smtClean="0">
                <a:solidFill>
                  <a:srgbClr val="FFFFFF"/>
                </a:solidFill>
                <a:latin typeface="Times New Roman"/>
              </a:rPr>
              <a:t>Literature survey</a:t>
            </a:r>
            <a:endParaRPr lang="en-US" sz="4400" b="0" strike="noStrike" spc="-1" dirty="0">
              <a:solidFill>
                <a:srgbClr val="000000"/>
              </a:solidFill>
              <a:latin typeface="Calibri"/>
            </a:endParaRPr>
          </a:p>
        </p:txBody>
      </p:sp>
      <p:sp>
        <p:nvSpPr>
          <p:cNvPr id="104" name="PlaceHolder 2"/>
          <p:cNvSpPr>
            <a:spLocks noGrp="1"/>
          </p:cNvSpPr>
          <p:nvPr>
            <p:ph idx="4294967295"/>
          </p:nvPr>
        </p:nvSpPr>
        <p:spPr>
          <a:xfrm>
            <a:off x="199440" y="1007706"/>
            <a:ext cx="11778840" cy="5520174"/>
          </a:xfrm>
          <a:prstGeom prst="rect">
            <a:avLst/>
          </a:prstGeom>
          <a:noFill/>
          <a:ln w="0">
            <a:noFill/>
          </a:ln>
        </p:spPr>
        <p:txBody>
          <a:bodyPr anchor="t">
            <a:normAutofit/>
          </a:bodyPr>
          <a:lstStyle/>
          <a:p>
            <a:pPr algn="just">
              <a:spcBef>
                <a:spcPts val="1001"/>
              </a:spcBef>
              <a:buFont typeface="Wingdings" pitchFamily="2" charset="2"/>
              <a:buChar char="Ø"/>
              <a:tabLst>
                <a:tab pos="0" algn="l"/>
              </a:tabLst>
            </a:pPr>
            <a:r>
              <a:rPr lang="en-US" sz="2400" dirty="0" smtClean="0">
                <a:latin typeface="Times New Roman" pitchFamily="18" charset="0"/>
                <a:cs typeface="Times New Roman" pitchFamily="18" charset="0"/>
              </a:rPr>
              <a:t>[2] M. </a:t>
            </a:r>
            <a:r>
              <a:rPr lang="en-US" sz="2400" dirty="0" err="1" smtClean="0">
                <a:latin typeface="Times New Roman" pitchFamily="18" charset="0"/>
                <a:cs typeface="Times New Roman" pitchFamily="18" charset="0"/>
              </a:rPr>
              <a:t>Sowmya</a:t>
            </a:r>
            <a:r>
              <a:rPr lang="en-US" sz="2400" dirty="0" smtClean="0">
                <a:latin typeface="Times New Roman" pitchFamily="18" charset="0"/>
                <a:cs typeface="Times New Roman" pitchFamily="18" charset="0"/>
              </a:rPr>
              <a:t>, K. </a:t>
            </a:r>
            <a:r>
              <a:rPr lang="en-US" sz="2400" dirty="0" err="1" smtClean="0">
                <a:latin typeface="Times New Roman" pitchFamily="18" charset="0"/>
                <a:cs typeface="Times New Roman" pitchFamily="18" charset="0"/>
              </a:rPr>
              <a:t>Chaudhary</a:t>
            </a:r>
            <a:r>
              <a:rPr lang="en-US" sz="2400" dirty="0" smtClean="0">
                <a:latin typeface="Times New Roman" pitchFamily="18" charset="0"/>
                <a:cs typeface="Times New Roman" pitchFamily="18" charset="0"/>
              </a:rPr>
              <a:t>, R. </a:t>
            </a:r>
            <a:r>
              <a:rPr lang="en-US" sz="2400" dirty="0" err="1" smtClean="0">
                <a:latin typeface="Times New Roman" pitchFamily="18" charset="0"/>
                <a:cs typeface="Times New Roman" pitchFamily="18" charset="0"/>
              </a:rPr>
              <a:t>Soumya</a:t>
            </a:r>
            <a:r>
              <a:rPr lang="en-US" sz="2400" dirty="0" smtClean="0">
                <a:latin typeface="Times New Roman" pitchFamily="18" charset="0"/>
                <a:cs typeface="Times New Roman" pitchFamily="18" charset="0"/>
              </a:rPr>
              <a:t>, and P. </a:t>
            </a:r>
            <a:r>
              <a:rPr lang="en-US" sz="2400" dirty="0" err="1" smtClean="0">
                <a:latin typeface="Times New Roman" pitchFamily="18" charset="0"/>
                <a:cs typeface="Times New Roman" pitchFamily="18" charset="0"/>
              </a:rPr>
              <a:t>Panjiyar</a:t>
            </a:r>
            <a:r>
              <a:rPr lang="en-US" sz="2400" dirty="0" smtClean="0">
                <a:latin typeface="Times New Roman" pitchFamily="18" charset="0"/>
                <a:cs typeface="Times New Roman" pitchFamily="18" charset="0"/>
              </a:rPr>
              <a:t>, An Ai-Assisted Search For Missing Children, According to (NCRB) figures provided by the Ministry of Home Affairs (MHA) in Parliament a total of 1,11,569 children were reported missing up until 2016, and 55,625 of them were remained missing at the end of year. </a:t>
            </a:r>
          </a:p>
          <a:p>
            <a:pPr algn="just">
              <a:spcBef>
                <a:spcPts val="1001"/>
              </a:spcBef>
              <a:buFont typeface="Wingdings" pitchFamily="2" charset="2"/>
              <a:buChar char="Ø"/>
              <a:tabLst>
                <a:tab pos="0" algn="l"/>
              </a:tabLst>
            </a:pPr>
            <a:r>
              <a:rPr lang="en-US" sz="2400" dirty="0" smtClean="0">
                <a:latin typeface="Times New Roman" pitchFamily="18" charset="0"/>
                <a:cs typeface="Times New Roman" pitchFamily="18" charset="0"/>
              </a:rPr>
              <a:t>A GUI application was made in Python to aid the police open new cases and search for missing children as part of the AI-Assisted Search for Missing Children initiative.</a:t>
            </a:r>
          </a:p>
          <a:p>
            <a:pPr algn="just">
              <a:spcBef>
                <a:spcPts val="1001"/>
              </a:spcBef>
              <a:buFont typeface="Wingdings" pitchFamily="2" charset="2"/>
              <a:buChar char="Ø"/>
              <a:tabLst>
                <a:tab pos="0" algn="l"/>
              </a:tabLst>
            </a:pPr>
            <a:endParaRPr lang="en-US" sz="2400" dirty="0" smtClean="0">
              <a:latin typeface="Times New Roman" pitchFamily="18" charset="0"/>
              <a:cs typeface="Times New Roman" pitchFamily="18" charset="0"/>
            </a:endParaRPr>
          </a:p>
          <a:p>
            <a:pPr algn="just">
              <a:spcBef>
                <a:spcPts val="1001"/>
              </a:spcBef>
              <a:buFont typeface="Wingdings" pitchFamily="2" charset="2"/>
              <a:buChar char="Ø"/>
              <a:tabLst>
                <a:tab pos="0" algn="l"/>
              </a:tabLst>
            </a:pPr>
            <a:r>
              <a:rPr lang="en-US" sz="2400" dirty="0" smtClean="0">
                <a:latin typeface="Times New Roman" pitchFamily="18" charset="0"/>
                <a:cs typeface="Times New Roman" pitchFamily="18" charset="0"/>
              </a:rPr>
              <a:t>[3] </a:t>
            </a:r>
            <a:r>
              <a:rPr lang="en-US" sz="2400" dirty="0" err="1" smtClean="0">
                <a:latin typeface="Times New Roman" pitchFamily="18" charset="0"/>
                <a:cs typeface="Times New Roman" pitchFamily="18" charset="0"/>
              </a:rPr>
              <a:t>Ji</a:t>
            </a:r>
            <a:r>
              <a:rPr lang="en-US" sz="2400" dirty="0" smtClean="0">
                <a:latin typeface="Times New Roman" pitchFamily="18" charset="0"/>
                <a:cs typeface="Times New Roman" pitchFamily="18" charset="0"/>
              </a:rPr>
              <a:t> Tao and Yap-</a:t>
            </a:r>
            <a:r>
              <a:rPr lang="en-US" sz="2400" dirty="0" err="1" smtClean="0">
                <a:latin typeface="Times New Roman" pitchFamily="18" charset="0"/>
                <a:cs typeface="Times New Roman" pitchFamily="18" charset="0"/>
              </a:rPr>
              <a:t>Peng</a:t>
            </a:r>
            <a:r>
              <a:rPr lang="en-US" sz="2400" dirty="0" smtClean="0">
                <a:latin typeface="Times New Roman" pitchFamily="18" charset="0"/>
                <a:cs typeface="Times New Roman" pitchFamily="18" charset="0"/>
              </a:rPr>
              <a:t> Tan, proposed a novel approach to automatic detection and clustering of human faces presented in videos.</a:t>
            </a:r>
          </a:p>
          <a:p>
            <a:pPr algn="just">
              <a:spcBef>
                <a:spcPts val="1001"/>
              </a:spcBef>
              <a:buFont typeface="Wingdings" pitchFamily="2" charset="2"/>
              <a:buChar char="Ø"/>
              <a:tabLst>
                <a:tab pos="0" algn="l"/>
              </a:tabLst>
            </a:pPr>
            <a:r>
              <a:rPr lang="en-US" sz="2400" dirty="0" smtClean="0">
                <a:latin typeface="Times New Roman" pitchFamily="18" charset="0"/>
                <a:cs typeface="Times New Roman" pitchFamily="18" charset="0"/>
              </a:rPr>
              <a:t>Algorithms used: </a:t>
            </a:r>
            <a:r>
              <a:rPr lang="en-US" sz="2400" dirty="0" err="1" smtClean="0">
                <a:latin typeface="Times New Roman" pitchFamily="18" charset="0"/>
                <a:cs typeface="Times New Roman" pitchFamily="18" charset="0"/>
              </a:rPr>
              <a:t>FaceNet</a:t>
            </a:r>
            <a:r>
              <a:rPr lang="en-US" sz="2400" dirty="0" smtClean="0">
                <a:latin typeface="Times New Roman" pitchFamily="18" charset="0"/>
                <a:cs typeface="Times New Roman" pitchFamily="18" charset="0"/>
              </a:rPr>
              <a:t> for face detection.</a:t>
            </a:r>
          </a:p>
          <a:p>
            <a:pPr algn="just">
              <a:spcBef>
                <a:spcPts val="1001"/>
              </a:spcBef>
              <a:buFont typeface="Wingdings" pitchFamily="2" charset="2"/>
              <a:buChar char="Ø"/>
              <a:tabLst>
                <a:tab pos="0" algn="l"/>
              </a:tabLst>
            </a:pPr>
            <a:r>
              <a:rPr lang="en-US" sz="2400" dirty="0" err="1" smtClean="0">
                <a:latin typeface="Times New Roman" pitchFamily="18" charset="0"/>
                <a:cs typeface="Times New Roman" pitchFamily="18" charset="0"/>
              </a:rPr>
              <a:t>FaceNet</a:t>
            </a:r>
            <a:r>
              <a:rPr lang="en-US" sz="2400" dirty="0" smtClean="0">
                <a:latin typeface="Times New Roman" pitchFamily="18" charset="0"/>
                <a:cs typeface="Times New Roman" pitchFamily="18" charset="0"/>
              </a:rPr>
              <a:t> produces accurate results under different poses, but it is inefficient under different facial expression. </a:t>
            </a:r>
          </a:p>
          <a:p>
            <a:pPr algn="just">
              <a:spcBef>
                <a:spcPts val="1001"/>
              </a:spcBef>
              <a:buFont typeface="Wingdings" pitchFamily="2" charset="2"/>
              <a:buChar char="Ø"/>
              <a:tabLst>
                <a:tab pos="0" algn="l"/>
              </a:tabLst>
            </a:pPr>
            <a:endParaRPr lang="en-US" sz="2400" dirty="0" smtClean="0">
              <a:latin typeface="Times New Roman" pitchFamily="18" charset="0"/>
              <a:cs typeface="Times New Roman" pitchFamily="18" charset="0"/>
            </a:endParaRPr>
          </a:p>
          <a:p>
            <a:pPr algn="just">
              <a:spcBef>
                <a:spcPts val="1001"/>
              </a:spcBef>
              <a:buFont typeface="Wingdings" pitchFamily="2" charset="2"/>
              <a:buChar char="Ø"/>
              <a:tabLst>
                <a:tab pos="0" algn="l"/>
              </a:tabLst>
            </a:pPr>
            <a:endParaRPr lang="en-US" sz="3200" dirty="0" smtClean="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PlaceHolder 1"/>
          <p:cNvSpPr>
            <a:spLocks noGrp="1"/>
          </p:cNvSpPr>
          <p:nvPr>
            <p:ph type="title" idx="4294967295"/>
          </p:nvPr>
        </p:nvSpPr>
        <p:spPr>
          <a:xfrm>
            <a:off x="0" y="232920"/>
            <a:ext cx="12191760" cy="714600"/>
          </a:xfrm>
          <a:prstGeom prst="rect">
            <a:avLst/>
          </a:prstGeom>
          <a:solidFill>
            <a:srgbClr val="FF6600"/>
          </a:solidFill>
          <a:ln w="0">
            <a:noFill/>
          </a:ln>
          <a:effectLst>
            <a:outerShdw blurRad="44280" dist="28080" dir="5400000" rotWithShape="0">
              <a:srgbClr val="000000">
                <a:alpha val="32000"/>
              </a:srgbClr>
            </a:outerShdw>
          </a:effectLst>
        </p:spPr>
        <p:txBody>
          <a:bodyPr lIns="90000" tIns="45000" rIns="90000" bIns="45000" anchor="t">
            <a:noAutofit/>
          </a:bodyPr>
          <a:lstStyle/>
          <a:p>
            <a:pPr>
              <a:lnSpc>
                <a:spcPct val="90000"/>
              </a:lnSpc>
            </a:pPr>
            <a:r>
              <a:rPr lang="en-US" sz="4400" b="0" strike="noStrike" spc="-1" dirty="0" smtClean="0">
                <a:solidFill>
                  <a:srgbClr val="FFFFFF"/>
                </a:solidFill>
                <a:latin typeface="Times New Roman"/>
              </a:rPr>
              <a:t>Literature survey</a:t>
            </a:r>
            <a:endParaRPr lang="en-US" sz="4400" b="0" strike="noStrike" spc="-1" dirty="0">
              <a:solidFill>
                <a:srgbClr val="000000"/>
              </a:solidFill>
              <a:latin typeface="Calibri"/>
            </a:endParaRPr>
          </a:p>
        </p:txBody>
      </p:sp>
      <p:sp>
        <p:nvSpPr>
          <p:cNvPr id="104" name="PlaceHolder 2"/>
          <p:cNvSpPr>
            <a:spLocks noGrp="1"/>
          </p:cNvSpPr>
          <p:nvPr>
            <p:ph idx="4294967295"/>
          </p:nvPr>
        </p:nvSpPr>
        <p:spPr>
          <a:xfrm>
            <a:off x="199440" y="1007706"/>
            <a:ext cx="11778840" cy="5520174"/>
          </a:xfrm>
          <a:prstGeom prst="rect">
            <a:avLst/>
          </a:prstGeom>
          <a:noFill/>
          <a:ln w="0">
            <a:noFill/>
          </a:ln>
        </p:spPr>
        <p:txBody>
          <a:bodyPr anchor="t">
            <a:normAutofit/>
          </a:bodyPr>
          <a:lstStyle/>
          <a:p>
            <a:pPr algn="just">
              <a:spcBef>
                <a:spcPts val="1001"/>
              </a:spcBef>
              <a:buFont typeface="Wingdings" pitchFamily="2" charset="2"/>
              <a:buChar char="Ø"/>
              <a:tabLst>
                <a:tab pos="0" algn="l"/>
              </a:tabLst>
            </a:pPr>
            <a:r>
              <a:rPr lang="en-US" sz="2400" dirty="0" smtClean="0">
                <a:latin typeface="Times New Roman" pitchFamily="18" charset="0"/>
                <a:cs typeface="Times New Roman" pitchFamily="18" charset="0"/>
              </a:rPr>
              <a:t> [4] </a:t>
            </a:r>
            <a:r>
              <a:rPr lang="en-US" sz="2400" spc="-1" dirty="0" err="1" smtClean="0">
                <a:solidFill>
                  <a:srgbClr val="000000"/>
                </a:solidFill>
                <a:latin typeface="Times New Roman"/>
              </a:rPr>
              <a:t>Sandeep</a:t>
            </a:r>
            <a:r>
              <a:rPr lang="en-US" sz="2400" spc="-1" dirty="0" smtClean="0">
                <a:solidFill>
                  <a:srgbClr val="000000"/>
                </a:solidFill>
                <a:latin typeface="Times New Roman"/>
              </a:rPr>
              <a:t> </a:t>
            </a:r>
            <a:r>
              <a:rPr lang="en-US" sz="2400" spc="-1" dirty="0" err="1" smtClean="0">
                <a:solidFill>
                  <a:srgbClr val="000000"/>
                </a:solidFill>
                <a:latin typeface="Times New Roman"/>
              </a:rPr>
              <a:t>Mishra</a:t>
            </a:r>
            <a:r>
              <a:rPr lang="en-US" sz="2400" spc="-1" dirty="0" smtClean="0">
                <a:solidFill>
                  <a:srgbClr val="000000"/>
                </a:solidFill>
                <a:latin typeface="Times New Roman"/>
              </a:rPr>
              <a:t>, </a:t>
            </a:r>
            <a:r>
              <a:rPr lang="en-US" sz="2400" spc="-1" dirty="0" err="1" smtClean="0">
                <a:solidFill>
                  <a:srgbClr val="000000"/>
                </a:solidFill>
                <a:latin typeface="Times New Roman"/>
              </a:rPr>
              <a:t>Anupam</a:t>
            </a:r>
            <a:r>
              <a:rPr lang="en-US" sz="2400" spc="-1" dirty="0" smtClean="0">
                <a:solidFill>
                  <a:srgbClr val="000000"/>
                </a:solidFill>
                <a:latin typeface="Times New Roman"/>
              </a:rPr>
              <a:t> </a:t>
            </a:r>
            <a:r>
              <a:rPr lang="en-US" sz="2400" spc="-1" dirty="0" err="1" smtClean="0">
                <a:solidFill>
                  <a:srgbClr val="000000"/>
                </a:solidFill>
                <a:latin typeface="Times New Roman"/>
              </a:rPr>
              <a:t>Dubey</a:t>
            </a:r>
            <a:r>
              <a:rPr lang="en-US" sz="2400" spc="-1" dirty="0" smtClean="0">
                <a:solidFill>
                  <a:srgbClr val="000000"/>
                </a:solidFill>
                <a:latin typeface="Times New Roman"/>
              </a:rPr>
              <a:t>, </a:t>
            </a:r>
            <a:r>
              <a:rPr lang="en-US" sz="2400" dirty="0" smtClean="0">
                <a:latin typeface="Times New Roman" pitchFamily="18" charset="0"/>
                <a:cs typeface="Times New Roman" pitchFamily="18" charset="0"/>
              </a:rPr>
              <a:t>outline a survey on various techniques used for face recognition, which is one of the most widely used applications of image analysis and understanding. Face recognition system involves three main steps: face detection, feature extraction, and face recognition and also discusses the challenges and issues related to face recognition, such as illumination and pose variations, and provides a brief overview of some representative methods.</a:t>
            </a:r>
          </a:p>
          <a:p>
            <a:pPr algn="just">
              <a:spcBef>
                <a:spcPts val="1001"/>
              </a:spcBef>
              <a:buNone/>
              <a:tabLst>
                <a:tab pos="0" algn="l"/>
              </a:tabLst>
            </a:pPr>
            <a:endParaRPr lang="en-US" sz="2400" dirty="0" smtClean="0">
              <a:latin typeface="Times New Roman" pitchFamily="18" charset="0"/>
              <a:cs typeface="Times New Roman" pitchFamily="18" charset="0"/>
            </a:endParaRPr>
          </a:p>
          <a:p>
            <a:pPr algn="just">
              <a:spcBef>
                <a:spcPts val="1001"/>
              </a:spcBef>
              <a:buFont typeface="Wingdings" pitchFamily="2" charset="2"/>
              <a:buChar char="Ø"/>
              <a:tabLst>
                <a:tab pos="0" algn="l"/>
              </a:tabLst>
            </a:pPr>
            <a:r>
              <a:rPr lang="en-US" sz="2400" dirty="0" smtClean="0">
                <a:latin typeface="Times New Roman" pitchFamily="18" charset="0"/>
                <a:cs typeface="Times New Roman" pitchFamily="18" charset="0"/>
              </a:rPr>
              <a:t> [5] </a:t>
            </a:r>
            <a:r>
              <a:rPr lang="en-IN" sz="2400" dirty="0" err="1" smtClean="0">
                <a:latin typeface="Times New Roman" pitchFamily="18" charset="0"/>
                <a:cs typeface="Times New Roman" pitchFamily="18" charset="0"/>
              </a:rPr>
              <a:t>Sisi</a:t>
            </a:r>
            <a:r>
              <a:rPr lang="en-IN" sz="2400" dirty="0" smtClean="0">
                <a:latin typeface="Times New Roman" pitchFamily="18" charset="0"/>
                <a:cs typeface="Times New Roman" pitchFamily="18" charset="0"/>
              </a:rPr>
              <a:t> Li, </a:t>
            </a:r>
            <a:r>
              <a:rPr lang="en-IN" sz="2400" dirty="0" err="1" smtClean="0">
                <a:latin typeface="Times New Roman" pitchFamily="18" charset="0"/>
                <a:cs typeface="Times New Roman" pitchFamily="18" charset="0"/>
              </a:rPr>
              <a:t>Zhonghua</a:t>
            </a:r>
            <a:r>
              <a:rPr lang="en-IN" sz="2400" dirty="0" smtClean="0">
                <a:latin typeface="Times New Roman" pitchFamily="18" charset="0"/>
                <a:cs typeface="Times New Roman" pitchFamily="18" charset="0"/>
              </a:rPr>
              <a:t> Liu, Di Wu, </a:t>
            </a:r>
            <a:r>
              <a:rPr lang="en-IN" sz="2400" dirty="0" err="1" smtClean="0">
                <a:latin typeface="Times New Roman" pitchFamily="18" charset="0"/>
                <a:cs typeface="Times New Roman" pitchFamily="18" charset="0"/>
              </a:rPr>
              <a:t>Hua</a:t>
            </a:r>
            <a:r>
              <a:rPr lang="en-IN" sz="2400" dirty="0" smtClean="0">
                <a:latin typeface="Times New Roman" pitchFamily="18" charset="0"/>
                <a:cs typeface="Times New Roman" pitchFamily="18" charset="0"/>
              </a:rPr>
              <a:t> </a:t>
            </a:r>
            <a:r>
              <a:rPr lang="en-IN" sz="2400" dirty="0" err="1" smtClean="0">
                <a:latin typeface="Times New Roman" pitchFamily="18" charset="0"/>
                <a:cs typeface="Times New Roman" pitchFamily="18" charset="0"/>
              </a:rPr>
              <a:t>Huo</a:t>
            </a:r>
            <a:r>
              <a:rPr lang="en-IN" sz="2400" dirty="0" smtClean="0">
                <a:latin typeface="Times New Roman" pitchFamily="18" charset="0"/>
                <a:cs typeface="Times New Roman" pitchFamily="18" charset="0"/>
              </a:rPr>
              <a:t> and </a:t>
            </a:r>
            <a:r>
              <a:rPr lang="en-IN" sz="2400" dirty="0" err="1" smtClean="0">
                <a:latin typeface="Times New Roman" pitchFamily="18" charset="0"/>
                <a:cs typeface="Times New Roman" pitchFamily="18" charset="0"/>
              </a:rPr>
              <a:t>Haijun</a:t>
            </a:r>
            <a:r>
              <a:rPr lang="en-IN" sz="2400" dirty="0" smtClean="0">
                <a:latin typeface="Times New Roman" pitchFamily="18" charset="0"/>
                <a:cs typeface="Times New Roman" pitchFamily="18" charset="0"/>
              </a:rPr>
              <a:t> Wang, have proposed a </a:t>
            </a:r>
            <a:r>
              <a:rPr lang="en-US" sz="2400" dirty="0" smtClean="0">
                <a:latin typeface="Times New Roman" pitchFamily="18" charset="0"/>
                <a:cs typeface="Times New Roman" pitchFamily="18" charset="0"/>
              </a:rPr>
              <a:t>Low-resolution face recognition based on feature-mapping face hallucination.</a:t>
            </a:r>
          </a:p>
          <a:p>
            <a:pPr algn="just">
              <a:spcBef>
                <a:spcPts val="1001"/>
              </a:spcBef>
              <a:buFont typeface="Wingdings" pitchFamily="2" charset="2"/>
              <a:buChar char="Ø"/>
              <a:tabLst>
                <a:tab pos="0" algn="l"/>
              </a:tabLst>
            </a:pPr>
            <a:r>
              <a:rPr lang="en-US" sz="2400" dirty="0" smtClean="0">
                <a:latin typeface="Times New Roman" pitchFamily="18" charset="0"/>
                <a:cs typeface="Times New Roman" pitchFamily="18" charset="0"/>
              </a:rPr>
              <a:t>Algorithms used: </a:t>
            </a:r>
            <a:r>
              <a:rPr lang="en-US" sz="2400" dirty="0" err="1" smtClean="0">
                <a:latin typeface="Times New Roman" pitchFamily="18" charset="0"/>
                <a:cs typeface="Times New Roman" pitchFamily="18" charset="0"/>
              </a:rPr>
              <a:t>Convolutional</a:t>
            </a:r>
            <a:r>
              <a:rPr lang="en-US" sz="2400" dirty="0" smtClean="0">
                <a:latin typeface="Times New Roman" pitchFamily="18" charset="0"/>
                <a:cs typeface="Times New Roman" pitchFamily="18" charset="0"/>
              </a:rPr>
              <a:t> Neural Network.</a:t>
            </a:r>
          </a:p>
          <a:p>
            <a:pPr algn="just">
              <a:spcBef>
                <a:spcPts val="1001"/>
              </a:spcBef>
              <a:buFont typeface="Wingdings" pitchFamily="2" charset="2"/>
              <a:buChar char="Ø"/>
              <a:tabLst>
                <a:tab pos="0" algn="l"/>
              </a:tabLst>
            </a:pPr>
            <a:r>
              <a:rPr lang="en-US" sz="2400" dirty="0" smtClean="0">
                <a:latin typeface="Times New Roman" pitchFamily="18" charset="0"/>
                <a:cs typeface="Times New Roman" pitchFamily="18" charset="0"/>
              </a:rPr>
              <a:t> It is effective under different </a:t>
            </a:r>
            <a:r>
              <a:rPr lang="en-US" sz="2400" dirty="0" err="1" smtClean="0">
                <a:latin typeface="Times New Roman" pitchFamily="18" charset="0"/>
                <a:cs typeface="Times New Roman" pitchFamily="18" charset="0"/>
              </a:rPr>
              <a:t>lightenings</a:t>
            </a:r>
            <a:r>
              <a:rPr lang="en-US" sz="2400" dirty="0" smtClean="0">
                <a:latin typeface="Times New Roman" pitchFamily="18" charset="0"/>
                <a:cs typeface="Times New Roman" pitchFamily="18" charset="0"/>
              </a:rPr>
              <a:t> and poses, but it is difficult to recognize the face facial expression with low lightening.   </a:t>
            </a: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PlaceHolder 1"/>
          <p:cNvSpPr>
            <a:spLocks noGrp="1"/>
          </p:cNvSpPr>
          <p:nvPr>
            <p:ph type="title" idx="4294967295"/>
          </p:nvPr>
        </p:nvSpPr>
        <p:spPr>
          <a:xfrm>
            <a:off x="0" y="232920"/>
            <a:ext cx="12191760" cy="714600"/>
          </a:xfrm>
          <a:prstGeom prst="rect">
            <a:avLst/>
          </a:prstGeom>
          <a:solidFill>
            <a:srgbClr val="FF6600"/>
          </a:solidFill>
          <a:ln w="0">
            <a:noFill/>
          </a:ln>
          <a:effectLst>
            <a:outerShdw blurRad="44280" dist="28080" dir="5400000" rotWithShape="0">
              <a:srgbClr val="000000">
                <a:alpha val="32000"/>
              </a:srgbClr>
            </a:outerShdw>
          </a:effectLst>
        </p:spPr>
        <p:txBody>
          <a:bodyPr lIns="90000" tIns="45000" rIns="90000" bIns="45000" anchor="t">
            <a:noAutofit/>
          </a:bodyPr>
          <a:lstStyle/>
          <a:p>
            <a:pPr>
              <a:lnSpc>
                <a:spcPct val="90000"/>
              </a:lnSpc>
            </a:pPr>
            <a:r>
              <a:rPr lang="en-US" spc="-1" dirty="0" smtClean="0">
                <a:solidFill>
                  <a:srgbClr val="FFFFFF"/>
                </a:solidFill>
                <a:latin typeface="Times New Roman"/>
              </a:rPr>
              <a:t>                              Existing System</a:t>
            </a:r>
            <a:endParaRPr lang="en-US" sz="4400" b="0" strike="noStrike" spc="-1" dirty="0">
              <a:solidFill>
                <a:srgbClr val="000000"/>
              </a:solidFill>
              <a:latin typeface="Calibri"/>
            </a:endParaRPr>
          </a:p>
        </p:txBody>
      </p:sp>
      <p:sp>
        <p:nvSpPr>
          <p:cNvPr id="104" name="PlaceHolder 2"/>
          <p:cNvSpPr>
            <a:spLocks noGrp="1"/>
          </p:cNvSpPr>
          <p:nvPr>
            <p:ph idx="4294967295"/>
          </p:nvPr>
        </p:nvSpPr>
        <p:spPr>
          <a:xfrm>
            <a:off x="199440" y="1212980"/>
            <a:ext cx="11778840" cy="5314900"/>
          </a:xfrm>
          <a:prstGeom prst="rect">
            <a:avLst/>
          </a:prstGeom>
          <a:noFill/>
          <a:ln w="0">
            <a:noFill/>
          </a:ln>
        </p:spPr>
        <p:txBody>
          <a:bodyPr anchor="t">
            <a:normAutofit/>
          </a:bodyPr>
          <a:lstStyle/>
          <a:p>
            <a:pPr algn="just">
              <a:spcBef>
                <a:spcPts val="1001"/>
              </a:spcBef>
              <a:buFont typeface="Wingdings" pitchFamily="2" charset="2"/>
              <a:buChar char="Ø"/>
              <a:tabLst>
                <a:tab pos="0" algn="l"/>
              </a:tabLst>
            </a:pPr>
            <a:r>
              <a:rPr lang="en-US" sz="2400" dirty="0" smtClean="0">
                <a:latin typeface="Times New Roman" pitchFamily="18" charset="0"/>
                <a:cs typeface="Times New Roman" pitchFamily="18" charset="0"/>
              </a:rPr>
              <a:t> In India, the police department plays a pivotal role in preventing crimes such as kidnappings and maintaining law and order across the country. However, a significant issue within the Indian police force is their reliance on traditional manual processes for record-keeping and analysis of missing children. These methods include physically searching for missing children throughout the city, which can be extremely time-consuming. </a:t>
            </a:r>
            <a:endParaRPr lang="en-IN" sz="2400" dirty="0" smtClean="0">
              <a:latin typeface="Times New Roman" pitchFamily="18" charset="0"/>
              <a:cs typeface="Times New Roman" pitchFamily="18" charset="0"/>
            </a:endParaRPr>
          </a:p>
          <a:p>
            <a:pPr algn="just">
              <a:spcBef>
                <a:spcPts val="1001"/>
              </a:spcBef>
              <a:buFont typeface="Wingdings" pitchFamily="2" charset="2"/>
              <a:buChar char="Ø"/>
              <a:tabLst>
                <a:tab pos="0" algn="l"/>
              </a:tabLst>
            </a:pPr>
            <a:r>
              <a:rPr lang="en-US" sz="2400" dirty="0" smtClean="0">
                <a:latin typeface="Times New Roman" pitchFamily="18" charset="0"/>
                <a:cs typeface="Times New Roman" pitchFamily="18" charset="0"/>
              </a:rPr>
              <a:t> To expedite the process and enhance efficiency, there is a pressing need for a more effective solution harnessing the power of technology.</a:t>
            </a:r>
          </a:p>
          <a:p>
            <a:pPr algn="just">
              <a:spcBef>
                <a:spcPts val="1001"/>
              </a:spcBef>
              <a:buNone/>
              <a:tabLst>
                <a:tab pos="0" algn="l"/>
              </a:tabLst>
            </a:pPr>
            <a:r>
              <a:rPr lang="en-US" sz="2400" b="1" dirty="0" smtClean="0">
                <a:solidFill>
                  <a:schemeClr val="accent2"/>
                </a:solidFill>
                <a:latin typeface="Times New Roman" pitchFamily="18" charset="0"/>
                <a:cs typeface="Times New Roman" pitchFamily="18" charset="0"/>
              </a:rPr>
              <a:t>Disadvantages:</a:t>
            </a:r>
          </a:p>
          <a:p>
            <a:pPr algn="just">
              <a:spcBef>
                <a:spcPts val="1001"/>
              </a:spcBef>
              <a:buFont typeface="Wingdings" pitchFamily="2" charset="2"/>
              <a:buChar char="Ø"/>
              <a:tabLst>
                <a:tab pos="0" algn="l"/>
              </a:tabLst>
            </a:pPr>
            <a:r>
              <a:rPr lang="en-US" sz="2400" dirty="0" smtClean="0">
                <a:latin typeface="Times New Roman" pitchFamily="18" charset="0"/>
                <a:cs typeface="Times New Roman" pitchFamily="18" charset="0"/>
              </a:rPr>
              <a:t> Time consuming</a:t>
            </a:r>
          </a:p>
          <a:p>
            <a:pPr algn="just">
              <a:spcBef>
                <a:spcPts val="1001"/>
              </a:spcBef>
              <a:buFont typeface="Wingdings" pitchFamily="2" charset="2"/>
              <a:buChar char="Ø"/>
              <a:tabLst>
                <a:tab pos="0" algn="l"/>
              </a:tabLst>
            </a:pPr>
            <a:r>
              <a:rPr lang="en-US" sz="2400" dirty="0" smtClean="0">
                <a:latin typeface="Times New Roman" pitchFamily="18" charset="0"/>
                <a:cs typeface="Times New Roman" pitchFamily="18" charset="0"/>
              </a:rPr>
              <a:t> Resource-intensive</a:t>
            </a:r>
          </a:p>
          <a:p>
            <a:pPr algn="just">
              <a:spcBef>
                <a:spcPts val="1001"/>
              </a:spcBef>
              <a:buFont typeface="Wingdings" pitchFamily="2" charset="2"/>
              <a:buChar char="Ø"/>
              <a:tabLst>
                <a:tab pos="0" algn="l"/>
              </a:tabLst>
            </a:pPr>
            <a:r>
              <a:rPr lang="en-US" sz="2400" dirty="0" smtClean="0">
                <a:latin typeface="Times New Roman" pitchFamily="18" charset="0"/>
                <a:cs typeface="Times New Roman" pitchFamily="18" charset="0"/>
              </a:rPr>
              <a:t> Producing incorrect results</a:t>
            </a: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11070</TotalTime>
  <Words>2315</Words>
  <Application>Microsoft Office PowerPoint</Application>
  <PresentationFormat>Custom</PresentationFormat>
  <Paragraphs>291</Paragraphs>
  <Slides>41</Slides>
  <Notes>12</Notes>
  <HiddenSlides>0</HiddenSlides>
  <MMClips>0</MMClips>
  <ScaleCrop>false</ScaleCrop>
  <HeadingPairs>
    <vt:vector size="4" baseType="variant">
      <vt:variant>
        <vt:lpstr>Theme</vt:lpstr>
      </vt:variant>
      <vt:variant>
        <vt:i4>2</vt:i4>
      </vt:variant>
      <vt:variant>
        <vt:lpstr>Slide Titles</vt:lpstr>
      </vt:variant>
      <vt:variant>
        <vt:i4>41</vt:i4>
      </vt:variant>
    </vt:vector>
  </HeadingPairs>
  <TitlesOfParts>
    <vt:vector size="43" baseType="lpstr">
      <vt:lpstr>Office Theme</vt:lpstr>
      <vt:lpstr>Office Theme</vt:lpstr>
      <vt:lpstr>Slide 1</vt:lpstr>
      <vt:lpstr>Contents</vt:lpstr>
      <vt:lpstr>Abstract</vt:lpstr>
      <vt:lpstr>Introduction</vt:lpstr>
      <vt:lpstr>Problem Statement</vt:lpstr>
      <vt:lpstr>Literature survey</vt:lpstr>
      <vt:lpstr>Literature survey</vt:lpstr>
      <vt:lpstr>Literature survey</vt:lpstr>
      <vt:lpstr>                              Existing System</vt:lpstr>
      <vt:lpstr>                             Proposed System</vt:lpstr>
      <vt:lpstr>                                   Planning</vt:lpstr>
      <vt:lpstr>                                   Planning</vt:lpstr>
      <vt:lpstr>                                   Planning</vt:lpstr>
      <vt:lpstr>                                   Planning</vt:lpstr>
      <vt:lpstr>                                   Planning</vt:lpstr>
      <vt:lpstr>                                   Planning</vt:lpstr>
      <vt:lpstr>                                   Design</vt:lpstr>
      <vt:lpstr>                                   Planning</vt:lpstr>
      <vt:lpstr>                                   Planning</vt:lpstr>
      <vt:lpstr>                                   Design</vt:lpstr>
      <vt:lpstr>                                   Design</vt:lpstr>
      <vt:lpstr>                              Implementation</vt:lpstr>
      <vt:lpstr>                              Implementation</vt:lpstr>
      <vt:lpstr>                              Implementation</vt:lpstr>
      <vt:lpstr>                              Implementation</vt:lpstr>
      <vt:lpstr>                               Implementation</vt:lpstr>
      <vt:lpstr>                               Implementation</vt:lpstr>
      <vt:lpstr>                               Implementation</vt:lpstr>
      <vt:lpstr>                               Implementation</vt:lpstr>
      <vt:lpstr>                               Implementation</vt:lpstr>
      <vt:lpstr>                               Implementation</vt:lpstr>
      <vt:lpstr>                               Implementation</vt:lpstr>
      <vt:lpstr>                               Implementation</vt:lpstr>
      <vt:lpstr>                               Implementation</vt:lpstr>
      <vt:lpstr>                               Implementation</vt:lpstr>
      <vt:lpstr>                               Implementation</vt:lpstr>
      <vt:lpstr>                               Research Paper</vt:lpstr>
      <vt:lpstr>                                  Conclusion</vt:lpstr>
      <vt:lpstr> References</vt:lpstr>
      <vt:lpstr>Git Hub Dashboards of each student</vt:lpstr>
      <vt:lpstr>Slide 41</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Final Review B1</dc:title>
  <dc:creator>Vyshnavi K</dc:creator>
  <cp:lastModifiedBy>DELL</cp:lastModifiedBy>
  <cp:revision>528</cp:revision>
  <dcterms:created xsi:type="dcterms:W3CDTF">2019-06-11T05:35:00Z</dcterms:created>
  <dcterms:modified xsi:type="dcterms:W3CDTF">2024-03-17T16:04:20Z</dcterms:modified>
  <dc:language>en-IN</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9BB83942808244A299B002FD6DDC753B</vt:lpwstr>
  </property>
  <property fmtid="{D5CDD505-2E9C-101B-9397-08002B2CF9AE}" pid="3" name="KSOProductBuildVer">
    <vt:lpwstr>1033-11.2.0.10426</vt:lpwstr>
  </property>
  <property fmtid="{D5CDD505-2E9C-101B-9397-08002B2CF9AE}" pid="4" name="PresentationFormat">
    <vt:lpwstr>Widescreen</vt:lpwstr>
  </property>
  <property fmtid="{D5CDD505-2E9C-101B-9397-08002B2CF9AE}" pid="5" name="Slides">
    <vt:i4>8</vt:i4>
  </property>
</Properties>
</file>